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van 7"/>
          <p:cNvSpPr>
            <a:spLocks noGrp="1"/>
          </p:cNvSpPr>
          <p:nvPr>
            <p:ph type="title"/>
          </p:nvPr>
        </p:nvSpPr>
        <p:spPr>
          <a:xfrm>
            <a:off x="1141412" y="618517"/>
            <a:ext cx="10056855" cy="5181033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SİSTEM ANALİZİ VE TASARIMI-II  PROJE SUNUMU</a:t>
            </a:r>
            <a:br>
              <a:rPr lang="tr-TR" dirty="0"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dirty="0"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HASAN HÜSEYİN AYGAR-15330063</a:t>
            </a:r>
            <a:br>
              <a:rPr lang="tr-TR" dirty="0"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4389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7801761" y="1686187"/>
            <a:ext cx="3741490" cy="4105013"/>
          </a:xfrm>
        </p:spPr>
        <p:txBody>
          <a:bodyPr/>
          <a:lstStyle/>
          <a:p>
            <a:r>
              <a:rPr lang="tr-TR" dirty="0">
                <a:latin typeface="Arial Black" pitchFamily="34" charset="0"/>
              </a:rPr>
              <a:t> Şekilde proje test aşamasıdır.                                                       </a:t>
            </a:r>
          </a:p>
        </p:txBody>
      </p:sp>
      <p:pic>
        <p:nvPicPr>
          <p:cNvPr id="3074" name="Picture 2" descr="C:\Users\Dikkat\Desktop\bh1750vfı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2822" y="591840"/>
            <a:ext cx="6297295" cy="50333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36475" y="618517"/>
            <a:ext cx="3410935" cy="5823471"/>
          </a:xfrm>
        </p:spPr>
        <p:txBody>
          <a:bodyPr/>
          <a:lstStyle/>
          <a:p>
            <a:r>
              <a:rPr lang="tr-TR" dirty="0">
                <a:latin typeface="Arial Black" pitchFamily="34" charset="0"/>
              </a:rPr>
              <a:t>projenin kod </a:t>
            </a:r>
            <a:r>
              <a:rPr lang="tr-TR" dirty="0" err="1">
                <a:latin typeface="Arial Black" pitchFamily="34" charset="0"/>
              </a:rPr>
              <a:t>kismidir</a:t>
            </a:r>
            <a:r>
              <a:rPr lang="tr-TR" dirty="0">
                <a:latin typeface="Arial Black" pitchFamily="34" charset="0"/>
              </a:rPr>
              <a:t>.</a:t>
            </a:r>
          </a:p>
        </p:txBody>
      </p:sp>
      <p:pic>
        <p:nvPicPr>
          <p:cNvPr id="4098" name="Picture 2" descr="C:\Users\Dikkat\Desktop\CODESECTİ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4151" y="1132514"/>
            <a:ext cx="5048106" cy="44881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1.A=https://www.youtube.com/watch?v=cl9zdkKQ6fQ</a:t>
            </a:r>
          </a:p>
          <a:p>
            <a:r>
              <a:rPr lang="tr-TR" dirty="0"/>
              <a:t>1.B=https://www.youtube.com/watch?v=-mWiVF_iR4o</a:t>
            </a:r>
          </a:p>
          <a:p>
            <a:r>
              <a:rPr lang="tr-TR" dirty="0"/>
              <a:t>1.C=http://www.karel.com.tr/bilgi/aydinlatma-siddeti-lux-nedir-ornekler</a:t>
            </a:r>
          </a:p>
          <a:p>
            <a:r>
              <a:rPr lang="tr-TR" dirty="0"/>
              <a:t>1.A.1=SENSÖRLER VE ARDUİNO/VOLKAN KANAT /SAYFA 44 / DİKEYEKSEN YAYINLARI</a:t>
            </a:r>
          </a:p>
          <a:p>
            <a:r>
              <a:rPr lang="tr-TR" dirty="0"/>
              <a:t>1.B.1=http://www.ismailfatihiltar.com/2014/12/arduino-ile-bh1750fvi-isk-sensoru.html</a:t>
            </a:r>
          </a:p>
        </p:txBody>
      </p:sp>
    </p:spTree>
    <p:extLst>
      <p:ext uri="{BB962C8B-B14F-4D97-AF65-F5344CB8AC3E}">
        <p14:creationId xmlns:p14="http://schemas.microsoft.com/office/powerpoint/2010/main" val="196396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295160"/>
          </a:xfrm>
        </p:spPr>
        <p:txBody>
          <a:bodyPr/>
          <a:lstStyle/>
          <a:p>
            <a:r>
              <a:rPr lang="tr-TR" dirty="0">
                <a:latin typeface="Arial Black" pitchFamily="34" charset="0"/>
              </a:rPr>
              <a:t> Proje amacI</a:t>
            </a:r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Amaç gelen </a:t>
            </a:r>
            <a:r>
              <a:rPr lang="tr-TR" dirty="0" err="1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IşIk</a:t>
            </a:r>
            <a:r>
              <a:rPr lang="tr-TR" dirty="0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IşInlarInIn</a:t>
            </a:r>
            <a:r>
              <a:rPr lang="tr-TR" dirty="0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şİddetİnİ</a:t>
            </a:r>
            <a:r>
              <a:rPr lang="tr-TR" dirty="0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ölçüp ve </a:t>
            </a:r>
            <a:r>
              <a:rPr lang="tr-TR" dirty="0" err="1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ortamIn</a:t>
            </a:r>
            <a:r>
              <a:rPr lang="tr-TR" dirty="0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nem ve </a:t>
            </a:r>
            <a:r>
              <a:rPr lang="tr-TR" dirty="0" err="1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sIcaklIğINI</a:t>
            </a:r>
            <a:r>
              <a:rPr lang="tr-TR" dirty="0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ölçmesİdİr</a:t>
            </a:r>
            <a:r>
              <a:rPr lang="tr-TR" dirty="0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600" dirty="0">
              <a:solidFill>
                <a:schemeClr val="tx1"/>
              </a:solidFill>
              <a:latin typeface="Arial Black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174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Arial Black" pitchFamily="34" charset="0"/>
              </a:rPr>
              <a:t>Daha Önce </a:t>
            </a:r>
            <a:r>
              <a:rPr lang="tr-TR" b="1" dirty="0" err="1">
                <a:latin typeface="Arial Black" pitchFamily="34" charset="0"/>
              </a:rPr>
              <a:t>YapIlmIş</a:t>
            </a:r>
            <a:r>
              <a:rPr lang="tr-TR" b="1" dirty="0">
                <a:latin typeface="Arial Black" pitchFamily="34" charset="0"/>
              </a:rPr>
              <a:t>  ÖRNEK Projeler</a:t>
            </a:r>
            <a:endParaRPr lang="tr-TR" dirty="0">
              <a:latin typeface="Arial Black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Örnek proje olarak sensörler hakkında öğretici video yayınlanmıştır .  </a:t>
            </a:r>
          </a:p>
          <a:p>
            <a:pPr marL="0" indent="0">
              <a:buNone/>
            </a:pPr>
            <a:r>
              <a:rPr lang="tr-TR" dirty="0"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bilgileri için kaynakça sayfasından kaynak kod karşıtındaki adresten erişebilirsiniz.</a:t>
            </a:r>
          </a:p>
          <a:p>
            <a:r>
              <a:rPr lang="tr-TR" dirty="0"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Kaynak  kod(DHT-22 SENSÖR =1.A,BH1750 SENSÖR=1.B)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940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2277257" y="1122363"/>
            <a:ext cx="8791575" cy="869275"/>
          </a:xfrm>
        </p:spPr>
        <p:txBody>
          <a:bodyPr>
            <a:normAutofit/>
          </a:bodyPr>
          <a:lstStyle/>
          <a:p>
            <a:r>
              <a:rPr lang="tr-TR" sz="2800" dirty="0">
                <a:latin typeface="Arial Black" pitchFamily="34" charset="0"/>
              </a:rPr>
              <a:t>Projede </a:t>
            </a:r>
            <a:r>
              <a:rPr lang="tr-TR" sz="2800" dirty="0" err="1">
                <a:latin typeface="Arial Black" pitchFamily="34" charset="0"/>
              </a:rPr>
              <a:t>kullanIlacak</a:t>
            </a:r>
            <a:r>
              <a:rPr lang="tr-TR" sz="2800" dirty="0">
                <a:latin typeface="Arial Black" pitchFamily="34" charset="0"/>
              </a:rPr>
              <a:t> araçlar</a:t>
            </a:r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>
          <a:xfrm>
            <a:off x="2277257" y="2179529"/>
            <a:ext cx="8791575" cy="30782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  ADET ARDUİNO UNO R3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  ADET BH1750VFI  SENSÖR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   ADET  DHT-22 SENSÖR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   ADET BREADBOARD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-8 ADET JUMPER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 ADET DİRENÇ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467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rial Black" pitchFamily="34" charset="0"/>
              </a:rPr>
              <a:t>LÜX BİRİMİ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Arial Black" pitchFamily="34" charset="0"/>
              </a:rPr>
              <a:t>Lux,1 metre yarıçaplı bir kürenin merkezinde bulunan 1 candela(kandela) şiddetindeki ışık kaynağının, 1 metrekarelik küre yüzeyinde oluşturduğu aydınlanma şiddetidir.   </a:t>
            </a:r>
          </a:p>
          <a:p>
            <a:r>
              <a:rPr lang="tr-TR" dirty="0">
                <a:latin typeface="Arial Black" pitchFamily="34" charset="0"/>
              </a:rPr>
              <a:t>Kaynak Kod(LÜX=1C)</a:t>
            </a:r>
          </a:p>
        </p:txBody>
      </p:sp>
    </p:spTree>
    <p:extLst>
      <p:ext uri="{BB962C8B-B14F-4D97-AF65-F5344CB8AC3E}">
        <p14:creationId xmlns:p14="http://schemas.microsoft.com/office/powerpoint/2010/main" val="78358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744015"/>
          </a:xfrm>
        </p:spPr>
        <p:txBody>
          <a:bodyPr>
            <a:normAutofit/>
          </a:bodyPr>
          <a:lstStyle/>
          <a:p>
            <a:r>
              <a:rPr lang="tr-TR" sz="3600" dirty="0">
                <a:latin typeface="Arial Black" pitchFamily="34" charset="0"/>
              </a:rPr>
              <a:t>DHT-22 SENSÖRÜ</a:t>
            </a:r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>
          <a:xfrm>
            <a:off x="3720230" y="1866377"/>
            <a:ext cx="6797457" cy="3883069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2900" cap="none" dirty="0">
                <a:solidFill>
                  <a:schemeClr val="tx1"/>
                </a:solidFill>
              </a:rPr>
              <a:t>                       </a:t>
            </a:r>
            <a:r>
              <a:rPr lang="tr-TR" sz="2900" cap="none" dirty="0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Dijital sinyal çıkışı veren bir sıcaklık ve nem sensörüdür.Yüksek güvenirliğe sahiptir.İçerisinde 8 bit   mikroişlemci yer alır.Böylece hızlı ve kaliteli tepki verebilmektedir.Sıcaklık derece aralığı (-40,+80) Hassasiyeti 1 Derecedir.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2900" cap="none" dirty="0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Nem değer aralığı (0%-100% </a:t>
            </a:r>
            <a:r>
              <a:rPr lang="tr-TR" sz="2900" cap="none" dirty="0" err="1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</a:t>
            </a:r>
            <a:r>
              <a:rPr lang="tr-TR" sz="2900" cap="none" dirty="0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hassasiyeti ise %5 dir.Veri toplama periyotundan kaynaklanarak her 2  saniyede bir sonuç alınır.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2900" cap="none" dirty="0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Şu kütüphane kullanılır Sensör için #İnclude&lt;</a:t>
            </a:r>
            <a:r>
              <a:rPr lang="tr-TR" sz="2900" cap="none" dirty="0" err="1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dht.H</a:t>
            </a:r>
            <a:r>
              <a:rPr lang="tr-TR" sz="2900" cap="none" dirty="0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900" cap="none" dirty="0">
                <a:solidFill>
                  <a:schemeClr val="tx1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Kaynak Kod(dht-22=1.A.1)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dirty="0"/>
              <a:t>        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4" y="1972131"/>
            <a:ext cx="1657350" cy="3305175"/>
          </a:xfrm>
        </p:spPr>
      </p:pic>
    </p:spTree>
    <p:extLst>
      <p:ext uri="{BB962C8B-B14F-4D97-AF65-F5344CB8AC3E}">
        <p14:creationId xmlns:p14="http://schemas.microsoft.com/office/powerpoint/2010/main" val="42435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104373" y="972073"/>
            <a:ext cx="7500946" cy="744015"/>
          </a:xfrm>
        </p:spPr>
        <p:txBody>
          <a:bodyPr>
            <a:normAutofit fontScale="90000"/>
          </a:bodyPr>
          <a:lstStyle/>
          <a:p>
            <a:r>
              <a:rPr lang="tr-TR" dirty="0" err="1">
                <a:latin typeface="Arial Black" pitchFamily="34" charset="0"/>
              </a:rPr>
              <a:t>Bh</a:t>
            </a:r>
            <a:r>
              <a:rPr lang="tr-TR" dirty="0">
                <a:latin typeface="Arial Black" pitchFamily="34" charset="0"/>
              </a:rPr>
              <a:t>-1750fvI sensör</a:t>
            </a:r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>
          <a:xfrm>
            <a:off x="5812076" y="2312639"/>
            <a:ext cx="4993709" cy="3712379"/>
          </a:xfrm>
        </p:spPr>
        <p:txBody>
          <a:bodyPr>
            <a:normAutofit fontScale="92500" lnSpcReduction="10000"/>
          </a:bodyPr>
          <a:lstStyle/>
          <a:p>
            <a:r>
              <a:rPr lang="tr-TR" cap="none" dirty="0">
                <a:solidFill>
                  <a:srgbClr val="000000"/>
                </a:solidFill>
                <a:latin typeface="Arial Black" pitchFamily="34" charset="0"/>
              </a:rPr>
              <a:t>BH1750FVI Işık yoğunluğunu ölçen dijital bir sensördür. Mikrodenetleyiciler ile I2C iletişim protokolü kullanarak haberleşir. 1-65535 Lüx  aralığı gibi çok geniş bir ışık algılama aralığına sahiptir.  </a:t>
            </a:r>
          </a:p>
          <a:p>
            <a:r>
              <a:rPr lang="tr-TR" cap="none" dirty="0">
                <a:solidFill>
                  <a:srgbClr val="000000"/>
                </a:solidFill>
                <a:latin typeface="Arial Black" pitchFamily="34" charset="0"/>
              </a:rPr>
              <a:t>Şu kütüphaneler kullanılmalıdır.</a:t>
            </a:r>
          </a:p>
          <a:p>
            <a:r>
              <a:rPr lang="tr-TR" cap="none" dirty="0">
                <a:latin typeface="Arial Black" pitchFamily="34" charset="0"/>
              </a:rPr>
              <a:t>#include&lt;</a:t>
            </a:r>
            <a:r>
              <a:rPr lang="tr-TR" cap="none" dirty="0" err="1">
                <a:latin typeface="Arial Black" pitchFamily="34" charset="0"/>
              </a:rPr>
              <a:t>Wire.h</a:t>
            </a:r>
            <a:r>
              <a:rPr lang="tr-TR" cap="none" dirty="0">
                <a:latin typeface="Arial Black" pitchFamily="34" charset="0"/>
              </a:rPr>
              <a:t>&gt; ve #include&lt;BH1750.h&gt;</a:t>
            </a:r>
          </a:p>
          <a:p>
            <a:r>
              <a:rPr lang="tr-TR" cap="none" dirty="0">
                <a:latin typeface="Arial Black" pitchFamily="34" charset="0"/>
              </a:rPr>
              <a:t>KAYNAK KOD(BH1750VFI=1.B.1)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373" y="2312640"/>
            <a:ext cx="3541713" cy="3541712"/>
          </a:xfrm>
        </p:spPr>
      </p:pic>
    </p:spTree>
    <p:extLst>
      <p:ext uri="{BB962C8B-B14F-4D97-AF65-F5344CB8AC3E}">
        <p14:creationId xmlns:p14="http://schemas.microsoft.com/office/powerpoint/2010/main" val="89740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>
                <a:latin typeface="Arial Black" pitchFamily="34" charset="0"/>
              </a:rPr>
              <a:t>Proje kütüphane ekleme kISMI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>
                <a:latin typeface="Arabic Typesetting" pitchFamily="66" charset="-78"/>
                <a:cs typeface="Arabic Typesetting" pitchFamily="66" charset="-78"/>
              </a:rPr>
              <a:t> 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Arial Black" pitchFamily="34" charset="0"/>
              </a:rPr>
              <a:t>İndirilen kütüphane dosyasının </a:t>
            </a:r>
            <a:r>
              <a:rPr lang="tr-TR" dirty="0" err="1">
                <a:latin typeface="Arial Black" pitchFamily="34" charset="0"/>
              </a:rPr>
              <a:t>göürldüğü</a:t>
            </a:r>
            <a:r>
              <a:rPr lang="tr-TR" dirty="0">
                <a:latin typeface="Arial Black" pitchFamily="34" charset="0"/>
              </a:rPr>
              <a:t> üzere </a:t>
            </a:r>
            <a:r>
              <a:rPr lang="tr-TR" dirty="0" err="1">
                <a:latin typeface="Arial Black" pitchFamily="34" charset="0"/>
              </a:rPr>
              <a:t>dht</a:t>
            </a:r>
            <a:r>
              <a:rPr lang="tr-TR" dirty="0">
                <a:latin typeface="Arial Black" pitchFamily="34" charset="0"/>
              </a:rPr>
              <a:t>-22 kütüphanesini projemize bu yollarla ekliyoruz.</a:t>
            </a:r>
          </a:p>
        </p:txBody>
      </p:sp>
      <p:pic>
        <p:nvPicPr>
          <p:cNvPr id="6" name="Picture 2" descr="C:\Users\Dikkat\Desktop\DHT22 LİBRA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615" y="1820701"/>
            <a:ext cx="5174062" cy="4223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41412" y="593124"/>
            <a:ext cx="9905999" cy="5198077"/>
          </a:xfrm>
        </p:spPr>
        <p:txBody>
          <a:bodyPr/>
          <a:lstStyle/>
          <a:p>
            <a:r>
              <a:rPr lang="tr-TR" dirty="0"/>
              <a:t>                                                  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                                                   BH-1750 KÜTÜPHANESİ EKLENMEKTEDİR.</a:t>
            </a:r>
          </a:p>
        </p:txBody>
      </p:sp>
      <p:pic>
        <p:nvPicPr>
          <p:cNvPr id="2050" name="Picture 2" descr="C:\Users\Dikkat\Desktop\BH1750VFILİBRA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2849" y="914400"/>
            <a:ext cx="4424553" cy="4496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Devre</Template>
  <TotalTime>114</TotalTime>
  <Words>415</Words>
  <Application>Microsoft Office PowerPoint</Application>
  <PresentationFormat>Geniş ekran</PresentationFormat>
  <Paragraphs>45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Arabic Typesetting</vt:lpstr>
      <vt:lpstr>Arial</vt:lpstr>
      <vt:lpstr>Arial Black</vt:lpstr>
      <vt:lpstr>Calibri</vt:lpstr>
      <vt:lpstr>Tw Cen MT</vt:lpstr>
      <vt:lpstr>Devre</vt:lpstr>
      <vt:lpstr>SİSTEM ANALİZİ VE TASARIMI-II  PROJE SUNUMU HASAN HÜSEYİN AYGAR-15330063    </vt:lpstr>
      <vt:lpstr> Proje amacI</vt:lpstr>
      <vt:lpstr>Daha Önce YapIlmIş  ÖRNEK Projeler</vt:lpstr>
      <vt:lpstr>Projede kullanIlacak araçlar</vt:lpstr>
      <vt:lpstr>LÜX BİRİMİ </vt:lpstr>
      <vt:lpstr>DHT-22 SENSÖRÜ</vt:lpstr>
      <vt:lpstr>Bh-1750fvI sensör</vt:lpstr>
      <vt:lpstr> Proje kütüphane ekleme kISMI</vt:lpstr>
      <vt:lpstr>PowerPoint Sunusu</vt:lpstr>
      <vt:lpstr>PowerPoint Sunusu</vt:lpstr>
      <vt:lpstr>projenin kod kismidir.</vt:lpstr>
      <vt:lpstr>KAYNAKÇA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SİSTEM ANALİZİ VE TASARIMI-II  PROJE SUNUMU HASAN HÜSEYİN AYGAR-15330063 UMUT DENİZ SÖYLER-15330388</dc:title>
  <dc:creator>OM22</dc:creator>
  <cp:lastModifiedBy>Hasan Hüseyin Aygar</cp:lastModifiedBy>
  <cp:revision>13</cp:revision>
  <dcterms:created xsi:type="dcterms:W3CDTF">2017-04-06T10:11:08Z</dcterms:created>
  <dcterms:modified xsi:type="dcterms:W3CDTF">2020-05-05T21:09:17Z</dcterms:modified>
</cp:coreProperties>
</file>