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09D20-67AB-4924-86BC-CD31245FF912}" v="2" dt="2024-05-30T10:56:11.944"/>
    <p1510:client id="{0B7C688E-AC51-4189-84C8-58235055F989}" v="128" dt="2024-05-30T11:06:11.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80410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7733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0935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8931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0777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6262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9369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6896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5430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9604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5/30/2024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8722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5/30/2024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76701661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C3CBBAA-1432-4756-B092-466C8F4C7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chnology Background · Free image on Pixabay">
            <a:extLst>
              <a:ext uri="{FF2B5EF4-FFF2-40B4-BE49-F238E27FC236}">
                <a16:creationId xmlns:a16="http://schemas.microsoft.com/office/drawing/2014/main" id="{AE5CEAD9-E033-EA68-864D-C92A1637CA83}"/>
              </a:ext>
            </a:extLst>
          </p:cNvPr>
          <p:cNvPicPr>
            <a:picLocks noChangeAspect="1"/>
          </p:cNvPicPr>
          <p:nvPr/>
        </p:nvPicPr>
        <p:blipFill rotWithShape="1">
          <a:blip r:embed="rId2"/>
          <a:srcRect b="11417"/>
          <a:stretch/>
        </p:blipFill>
        <p:spPr>
          <a:xfrm>
            <a:off x="20" y="-69277"/>
            <a:ext cx="12191980" cy="6858004"/>
          </a:xfrm>
          <a:prstGeom prst="rect">
            <a:avLst/>
          </a:prstGeom>
        </p:spPr>
      </p:pic>
      <p:sp>
        <p:nvSpPr>
          <p:cNvPr id="22" name="Rectangle 2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50544"/>
            <a:ext cx="12192000" cy="3607457"/>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97831" y="-774679"/>
            <a:ext cx="7505700" cy="1844376"/>
          </a:xfrm>
        </p:spPr>
        <p:txBody>
          <a:bodyPr>
            <a:normAutofit/>
          </a:bodyPr>
          <a:lstStyle/>
          <a:p>
            <a:r>
              <a:rPr lang="en-US" sz="3200" dirty="0"/>
              <a:t>Car Rental Senior pROJECT</a:t>
            </a:r>
            <a:endParaRPr lang="en-US" dirty="0"/>
          </a:p>
        </p:txBody>
      </p:sp>
      <p:sp>
        <p:nvSpPr>
          <p:cNvPr id="3" name="Subtitle 2"/>
          <p:cNvSpPr>
            <a:spLocks noGrp="1"/>
          </p:cNvSpPr>
          <p:nvPr>
            <p:ph type="subTitle" idx="1"/>
          </p:nvPr>
        </p:nvSpPr>
        <p:spPr>
          <a:xfrm>
            <a:off x="6100454" y="5191805"/>
            <a:ext cx="8509858" cy="612755"/>
          </a:xfrm>
        </p:spPr>
        <p:txBody>
          <a:bodyPr vert="horz" lIns="91440" tIns="45720" rIns="91440" bIns="45720" rtlCol="0" anchor="t">
            <a:normAutofit/>
          </a:bodyPr>
          <a:lstStyle/>
          <a:p>
            <a:r>
              <a:rPr lang="en-US" dirty="0">
                <a:solidFill>
                  <a:srgbClr val="FFFFFF"/>
                </a:solidFill>
              </a:rPr>
              <a:t>Hasan Hammoud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C3CBBAA-1432-4756-B092-466C8F4C7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chnology Background · Free image on Pixabay">
            <a:extLst>
              <a:ext uri="{FF2B5EF4-FFF2-40B4-BE49-F238E27FC236}">
                <a16:creationId xmlns:a16="http://schemas.microsoft.com/office/drawing/2014/main" id="{AE5CEAD9-E033-EA68-864D-C92A1637CA83}"/>
              </a:ext>
            </a:extLst>
          </p:cNvPr>
          <p:cNvPicPr>
            <a:picLocks noChangeAspect="1"/>
          </p:cNvPicPr>
          <p:nvPr/>
        </p:nvPicPr>
        <p:blipFill rotWithShape="1">
          <a:blip r:embed="rId2"/>
          <a:srcRect b="11417"/>
          <a:stretch/>
        </p:blipFill>
        <p:spPr>
          <a:xfrm>
            <a:off x="20" y="-69277"/>
            <a:ext cx="12191980" cy="6858004"/>
          </a:xfrm>
          <a:prstGeom prst="rect">
            <a:avLst/>
          </a:prstGeom>
        </p:spPr>
      </p:pic>
      <p:sp>
        <p:nvSpPr>
          <p:cNvPr id="22" name="Rectangle 2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50544"/>
            <a:ext cx="12192000" cy="3607457"/>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01493" y="-774679"/>
            <a:ext cx="7505700" cy="1844376"/>
          </a:xfrm>
        </p:spPr>
        <p:txBody>
          <a:bodyPr>
            <a:normAutofit/>
          </a:bodyPr>
          <a:lstStyle/>
          <a:p>
            <a:r>
              <a:rPr lang="en-US" sz="3200" dirty="0"/>
              <a:t>Introduction</a:t>
            </a:r>
          </a:p>
        </p:txBody>
      </p:sp>
      <p:sp>
        <p:nvSpPr>
          <p:cNvPr id="6" name="Title 1">
            <a:extLst>
              <a:ext uri="{FF2B5EF4-FFF2-40B4-BE49-F238E27FC236}">
                <a16:creationId xmlns:a16="http://schemas.microsoft.com/office/drawing/2014/main" id="{95860859-25CD-2FD7-71F4-3F80EB8F4C15}"/>
              </a:ext>
            </a:extLst>
          </p:cNvPr>
          <p:cNvSpPr txBox="1">
            <a:spLocks/>
          </p:cNvSpPr>
          <p:nvPr/>
        </p:nvSpPr>
        <p:spPr>
          <a:xfrm>
            <a:off x="5520542" y="-454043"/>
            <a:ext cx="6674427" cy="4516322"/>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r>
              <a:rPr lang="en-US" sz="1200" dirty="0">
                <a:solidFill>
                  <a:schemeClr val="bg1"/>
                </a:solidFill>
                <a:latin typeface="Times New Roman"/>
                <a:cs typeface="Times New Roman"/>
              </a:rPr>
              <a:t>Nowadays the lifestyle of the people is different. People feel uncomfortable and time  consuming when going to a car rental office. So, Online Car Rental is a boon as it saves a lot of time. In  general, Online Car Rental is a form of electronic commerce. And my project is a mobile app based  system. Online car rental system is a process whereby customers can directly reserve the car through the internet. This project is an attempt to show the advantages of online car rental. I will  discuss these advantages next, but in the end, online car rental is becoming increasingly popular for  many reasons.  </a:t>
            </a:r>
            <a:endParaRPr lang="en-US" dirty="0">
              <a:solidFill>
                <a:schemeClr val="bg1"/>
              </a:solidFill>
            </a:endParaRPr>
          </a:p>
        </p:txBody>
      </p:sp>
      <p:sp>
        <p:nvSpPr>
          <p:cNvPr id="8" name="Subtitle 7">
            <a:extLst>
              <a:ext uri="{FF2B5EF4-FFF2-40B4-BE49-F238E27FC236}">
                <a16:creationId xmlns:a16="http://schemas.microsoft.com/office/drawing/2014/main" id="{EA8B6DB0-8B34-E7BE-C87F-E835625D6A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707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C3CBBAA-1432-4756-B092-466C8F4C7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chnology Background · Free image on Pixabay">
            <a:extLst>
              <a:ext uri="{FF2B5EF4-FFF2-40B4-BE49-F238E27FC236}">
                <a16:creationId xmlns:a16="http://schemas.microsoft.com/office/drawing/2014/main" id="{AE5CEAD9-E033-EA68-864D-C92A1637CA83}"/>
              </a:ext>
            </a:extLst>
          </p:cNvPr>
          <p:cNvPicPr>
            <a:picLocks noChangeAspect="1"/>
          </p:cNvPicPr>
          <p:nvPr/>
        </p:nvPicPr>
        <p:blipFill rotWithShape="1">
          <a:blip r:embed="rId2"/>
          <a:srcRect b="11417"/>
          <a:stretch/>
        </p:blipFill>
        <p:spPr>
          <a:xfrm>
            <a:off x="20" y="-69277"/>
            <a:ext cx="12191980" cy="6858004"/>
          </a:xfrm>
          <a:prstGeom prst="rect">
            <a:avLst/>
          </a:prstGeom>
        </p:spPr>
      </p:pic>
      <p:sp>
        <p:nvSpPr>
          <p:cNvPr id="22" name="Rectangle 2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50544"/>
            <a:ext cx="12192000" cy="3607457"/>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01493" y="-774679"/>
            <a:ext cx="7505700" cy="1844376"/>
          </a:xfrm>
        </p:spPr>
        <p:txBody>
          <a:bodyPr>
            <a:normAutofit/>
          </a:bodyPr>
          <a:lstStyle/>
          <a:p>
            <a:r>
              <a:rPr lang="en-US" sz="3200" dirty="0"/>
              <a:t>Objective</a:t>
            </a:r>
          </a:p>
        </p:txBody>
      </p:sp>
      <p:sp>
        <p:nvSpPr>
          <p:cNvPr id="6" name="Title 1">
            <a:extLst>
              <a:ext uri="{FF2B5EF4-FFF2-40B4-BE49-F238E27FC236}">
                <a16:creationId xmlns:a16="http://schemas.microsoft.com/office/drawing/2014/main" id="{95860859-25CD-2FD7-71F4-3F80EB8F4C15}"/>
              </a:ext>
            </a:extLst>
          </p:cNvPr>
          <p:cNvSpPr txBox="1">
            <a:spLocks/>
          </p:cNvSpPr>
          <p:nvPr/>
        </p:nvSpPr>
        <p:spPr>
          <a:xfrm>
            <a:off x="5520542" y="822554"/>
            <a:ext cx="6674427" cy="2250115"/>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r>
              <a:rPr lang="en-US" sz="1200" dirty="0">
                <a:solidFill>
                  <a:schemeClr val="bg1"/>
                </a:solidFill>
                <a:latin typeface="Times New Roman"/>
                <a:cs typeface="Times New Roman"/>
              </a:rPr>
              <a:t>The main Objective of my platform (Mobile App) for my "Hammoud Car Rent" project that is  specified by making car rental more easier for the customer and the owner , and to get rid of all  difficulties that can be faced in physical car renting, to reach wider audience and to cancel the  limitation of space, time and locations, beside increasing sales and customer satisfaction of  course</a:t>
            </a:r>
            <a:r>
              <a:rPr lang="en-US" sz="1100" dirty="0">
                <a:solidFill>
                  <a:schemeClr val="bg1"/>
                </a:solidFill>
                <a:latin typeface="Times New Roman"/>
                <a:cs typeface="Times New Roman"/>
              </a:rPr>
              <a:t> </a:t>
            </a:r>
            <a:endParaRPr lang="en-US">
              <a:solidFill>
                <a:schemeClr val="bg1"/>
              </a:solidFill>
            </a:endParaRPr>
          </a:p>
        </p:txBody>
      </p:sp>
      <p:sp>
        <p:nvSpPr>
          <p:cNvPr id="8" name="Subtitle 7">
            <a:extLst>
              <a:ext uri="{FF2B5EF4-FFF2-40B4-BE49-F238E27FC236}">
                <a16:creationId xmlns:a16="http://schemas.microsoft.com/office/drawing/2014/main" id="{EA8B6DB0-8B34-E7BE-C87F-E835625D6A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058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C3CBBAA-1432-4756-B092-466C8F4C7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chnology Background · Free image on Pixabay">
            <a:extLst>
              <a:ext uri="{FF2B5EF4-FFF2-40B4-BE49-F238E27FC236}">
                <a16:creationId xmlns:a16="http://schemas.microsoft.com/office/drawing/2014/main" id="{AE5CEAD9-E033-EA68-864D-C92A1637CA83}"/>
              </a:ext>
            </a:extLst>
          </p:cNvPr>
          <p:cNvPicPr>
            <a:picLocks noChangeAspect="1"/>
          </p:cNvPicPr>
          <p:nvPr/>
        </p:nvPicPr>
        <p:blipFill rotWithShape="1">
          <a:blip r:embed="rId2"/>
          <a:srcRect b="11417"/>
          <a:stretch/>
        </p:blipFill>
        <p:spPr>
          <a:xfrm>
            <a:off x="20" y="-4"/>
            <a:ext cx="12191980" cy="6858004"/>
          </a:xfrm>
          <a:prstGeom prst="rect">
            <a:avLst/>
          </a:prstGeom>
        </p:spPr>
      </p:pic>
      <p:sp>
        <p:nvSpPr>
          <p:cNvPr id="22" name="Rectangle 2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50544"/>
            <a:ext cx="12192000" cy="3607457"/>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6454" y="-992393"/>
            <a:ext cx="8544790" cy="1844376"/>
          </a:xfrm>
        </p:spPr>
        <p:txBody>
          <a:bodyPr>
            <a:normAutofit/>
          </a:bodyPr>
          <a:lstStyle/>
          <a:p>
            <a:r>
              <a:rPr lang="en-US" sz="3200" dirty="0"/>
              <a:t>Conclusion  And future work</a:t>
            </a:r>
          </a:p>
        </p:txBody>
      </p:sp>
      <p:sp>
        <p:nvSpPr>
          <p:cNvPr id="6" name="Title 1">
            <a:extLst>
              <a:ext uri="{FF2B5EF4-FFF2-40B4-BE49-F238E27FC236}">
                <a16:creationId xmlns:a16="http://schemas.microsoft.com/office/drawing/2014/main" id="{95860859-25CD-2FD7-71F4-3F80EB8F4C15}"/>
              </a:ext>
            </a:extLst>
          </p:cNvPr>
          <p:cNvSpPr txBox="1">
            <a:spLocks/>
          </p:cNvSpPr>
          <p:nvPr/>
        </p:nvSpPr>
        <p:spPr>
          <a:xfrm>
            <a:off x="5520542" y="-68096"/>
            <a:ext cx="6674427" cy="3368374"/>
          </a:xfrm>
          <a:prstGeom prst="rect">
            <a:avLst/>
          </a:prstGeom>
        </p:spPr>
        <p:txBody>
          <a:bodyPr vert="horz" lIns="91440" tIns="45720" rIns="91440" bIns="45720" rtlCol="0" anchor="b">
            <a:normAutofit fontScale="32500" lnSpcReduction="20000"/>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r>
              <a:rPr lang="en-US" sz="4400" dirty="0">
                <a:solidFill>
                  <a:schemeClr val="bg1"/>
                </a:solidFill>
                <a:latin typeface="Times New Roman"/>
                <a:cs typeface="Times New Roman"/>
              </a:rPr>
              <a:t>My aim was to plan and implement an online car rental system. After following some  research , I noticed that most people nowadays are using online car rental instead of  traditional ones, thus this app helps any reservation to be done easily.</a:t>
            </a:r>
            <a:endParaRPr lang="en-US" sz="4400" dirty="0">
              <a:solidFill>
                <a:schemeClr val="bg1"/>
              </a:solidFill>
              <a:latin typeface="Grandview"/>
              <a:cs typeface="Times New Roman"/>
            </a:endParaRPr>
          </a:p>
          <a:p>
            <a:endParaRPr lang="en-US" sz="4400">
              <a:solidFill>
                <a:schemeClr val="bg1"/>
              </a:solidFill>
              <a:latin typeface="Grandview"/>
              <a:cs typeface="Times New Roman"/>
            </a:endParaRPr>
          </a:p>
          <a:p>
            <a:pPr>
              <a:lnSpc>
                <a:spcPct val="100000"/>
              </a:lnSpc>
            </a:pPr>
            <a:endParaRPr lang="en-US" dirty="0">
              <a:solidFill>
                <a:schemeClr val="bg1"/>
              </a:solidFill>
            </a:endParaRPr>
          </a:p>
          <a:p>
            <a:br>
              <a:rPr lang="en-US" dirty="0"/>
            </a:br>
            <a:endParaRPr lang="en-US" dirty="0"/>
          </a:p>
          <a:p>
            <a:br>
              <a:rPr lang="en-US" dirty="0"/>
            </a:br>
            <a:endParaRPr lang="en-US" dirty="0"/>
          </a:p>
          <a:p>
            <a:endParaRPr lang="en-US" sz="1100" dirty="0">
              <a:solidFill>
                <a:schemeClr val="bg1"/>
              </a:solidFill>
              <a:latin typeface="Times New Roman"/>
              <a:cs typeface="Times New Roman"/>
            </a:endParaRPr>
          </a:p>
        </p:txBody>
      </p:sp>
      <p:sp>
        <p:nvSpPr>
          <p:cNvPr id="8" name="Subtitle 7">
            <a:extLst>
              <a:ext uri="{FF2B5EF4-FFF2-40B4-BE49-F238E27FC236}">
                <a16:creationId xmlns:a16="http://schemas.microsoft.com/office/drawing/2014/main" id="{EA8B6DB0-8B34-E7BE-C87F-E835625D6AFF}"/>
              </a:ext>
            </a:extLst>
          </p:cNvPr>
          <p:cNvSpPr>
            <a:spLocks noGrp="1"/>
          </p:cNvSpPr>
          <p:nvPr>
            <p:ph type="subTitle" idx="1"/>
          </p:nvPr>
        </p:nvSpPr>
        <p:spPr/>
        <p:txBody>
          <a:bodyPr/>
          <a:lstStyle/>
          <a:p>
            <a:endParaRPr lang="en-US"/>
          </a:p>
        </p:txBody>
      </p:sp>
      <p:sp>
        <p:nvSpPr>
          <p:cNvPr id="3" name="Title 1">
            <a:extLst>
              <a:ext uri="{FF2B5EF4-FFF2-40B4-BE49-F238E27FC236}">
                <a16:creationId xmlns:a16="http://schemas.microsoft.com/office/drawing/2014/main" id="{473F4C6F-5A06-6949-C96B-9389445B14AF}"/>
              </a:ext>
            </a:extLst>
          </p:cNvPr>
          <p:cNvSpPr txBox="1">
            <a:spLocks/>
          </p:cNvSpPr>
          <p:nvPr/>
        </p:nvSpPr>
        <p:spPr>
          <a:xfrm>
            <a:off x="5520542" y="1742891"/>
            <a:ext cx="6674427" cy="3368374"/>
          </a:xfrm>
          <a:prstGeom prst="rect">
            <a:avLst/>
          </a:prstGeom>
        </p:spPr>
        <p:txBody>
          <a:bodyPr vert="horz" lIns="91440" tIns="45720" rIns="91440" bIns="45720" rtlCol="0" anchor="b">
            <a:normAutofit fontScale="32500" lnSpcReduction="20000"/>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pPr>
              <a:lnSpc>
                <a:spcPct val="100000"/>
              </a:lnSpc>
            </a:pPr>
            <a:r>
              <a:rPr lang="en-US" sz="4400">
                <a:solidFill>
                  <a:schemeClr val="bg1"/>
                </a:solidFill>
                <a:latin typeface="Times New Roman"/>
                <a:cs typeface="Times New Roman"/>
              </a:rPr>
              <a:t>My app is beneficial only in our country. Thus, if time and  resources permit, then I am going to try adding payment ways to my app plus adding more details in addition to a search button making it a special  app that is highly effective as well as efficient. </a:t>
            </a:r>
            <a:endParaRPr lang="en-US"/>
          </a:p>
          <a:p>
            <a:pPr>
              <a:lnSpc>
                <a:spcPct val="100000"/>
              </a:lnSpc>
            </a:pPr>
            <a:br>
              <a:rPr lang="en-US" dirty="0"/>
            </a:br>
            <a:endParaRPr lang="en-US" dirty="0"/>
          </a:p>
          <a:p>
            <a:endParaRPr lang="en-US" sz="4400" dirty="0">
              <a:solidFill>
                <a:schemeClr val="bg1"/>
              </a:solidFill>
              <a:latin typeface="Times New Roman"/>
              <a:cs typeface="Times New Roman"/>
            </a:endParaRPr>
          </a:p>
          <a:p>
            <a:endParaRPr lang="en-US" sz="4400">
              <a:solidFill>
                <a:schemeClr val="bg1"/>
              </a:solidFill>
              <a:latin typeface="Grandview"/>
              <a:cs typeface="Times New Roman"/>
            </a:endParaRPr>
          </a:p>
          <a:p>
            <a:pPr>
              <a:lnSpc>
                <a:spcPct val="100000"/>
              </a:lnSpc>
            </a:pPr>
            <a:endParaRPr lang="en-US" dirty="0">
              <a:solidFill>
                <a:schemeClr val="bg1"/>
              </a:solidFill>
            </a:endParaRPr>
          </a:p>
          <a:p>
            <a:br>
              <a:rPr lang="en-US" dirty="0"/>
            </a:br>
            <a:endParaRPr lang="en-US" dirty="0"/>
          </a:p>
          <a:p>
            <a:br>
              <a:rPr lang="en-US" dirty="0"/>
            </a:br>
            <a:endParaRPr lang="en-US" dirty="0"/>
          </a:p>
          <a:p>
            <a:endParaRPr lang="en-US" sz="1100" dirty="0">
              <a:solidFill>
                <a:schemeClr val="bg1"/>
              </a:solidFill>
              <a:latin typeface="Times New Roman"/>
              <a:cs typeface="Times New Roman"/>
            </a:endParaRPr>
          </a:p>
        </p:txBody>
      </p:sp>
    </p:spTree>
    <p:extLst>
      <p:ext uri="{BB962C8B-B14F-4D97-AF65-F5344CB8AC3E}">
        <p14:creationId xmlns:p14="http://schemas.microsoft.com/office/powerpoint/2010/main" val="3556281772"/>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CitationVTI</vt:lpstr>
      <vt:lpstr>Car Rental Senior pROJECT</vt:lpstr>
      <vt:lpstr>Introduction</vt:lpstr>
      <vt:lpstr>Objective</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cp:revision>
  <dcterms:created xsi:type="dcterms:W3CDTF">2024-05-30T10:53:13Z</dcterms:created>
  <dcterms:modified xsi:type="dcterms:W3CDTF">2024-05-30T11:06:49Z</dcterms:modified>
</cp:coreProperties>
</file>