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7461" y="373831"/>
            <a:ext cx="8674043" cy="11214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 To Computer</a:t>
            </a:r>
            <a:br>
              <a:rPr lang="en-US" dirty="0" smtClean="0"/>
            </a:br>
            <a:r>
              <a:rPr lang="en-US" sz="3100" dirty="0" smtClean="0">
                <a:solidFill>
                  <a:srgbClr val="FF0000"/>
                </a:solidFill>
              </a:rPr>
              <a:t>Subtraction Using Complements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86782" y="1980074"/>
            <a:ext cx="8915399" cy="2625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Instructor: </a:t>
            </a:r>
          </a:p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Mohammad Hasan</a:t>
            </a:r>
          </a:p>
          <a:p>
            <a:pPr algn="ctr"/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B.Sc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 Engineering in CSE</a:t>
            </a:r>
          </a:p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</a:rPr>
              <a:t>Final Semester, Final Year.</a:t>
            </a:r>
          </a:p>
          <a:p>
            <a:pPr algn="ctr"/>
            <a:endParaRPr lang="en-US" sz="2800" b="1" dirty="0">
              <a:solidFill>
                <a:schemeClr val="accent4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62" y="4813376"/>
            <a:ext cx="638391" cy="647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7253" y="495223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Kryptonite Lab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89703" y="490567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Coding Flow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73" y="4865438"/>
            <a:ext cx="467230" cy="4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1378" y="1667436"/>
            <a:ext cx="95958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Complements Come up in storing numbers in the computer</a:t>
            </a:r>
          </a:p>
          <a:p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Complements also arise in the operation of subtraction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There are two types of complements</a:t>
            </a:r>
          </a:p>
          <a:p>
            <a:endParaRPr lang="en-US" sz="2200" dirty="0"/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</a:rPr>
              <a:t>1’s Complement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FF0000"/>
              </a:solidFill>
            </a:endParaRP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</a:rPr>
              <a:t>2’s Complement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7436" y="688489"/>
            <a:ext cx="24497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Introduction - 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0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7436" y="688489"/>
            <a:ext cx="18229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Example- 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31987" y="1851581"/>
            <a:ext cx="2076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Binary Number 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37007" y="2075894"/>
            <a:ext cx="580913" cy="10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56065" y="186697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1111 0000 1111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00900" y="2824869"/>
            <a:ext cx="276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1’s Complement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637006" y="3024924"/>
            <a:ext cx="580913" cy="10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56064" y="284025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0000 1111 0000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04109" y="4417968"/>
            <a:ext cx="276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’s Complement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637006" y="4633412"/>
            <a:ext cx="580913" cy="10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94947" y="3874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6064" y="387450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756064" y="4299114"/>
            <a:ext cx="2216075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56063" y="444874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0000 1111 0001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/>
      <p:bldP spid="12" grpId="0"/>
      <p:bldP spid="14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436" y="688489"/>
            <a:ext cx="19367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Exercise I- 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1233" y="1656916"/>
            <a:ext cx="229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1 1 1 1  0 0 0 0</a:t>
            </a:r>
          </a:p>
          <a:p>
            <a:r>
              <a:rPr lang="en-US" dirty="0" smtClean="0"/>
              <a:t>-  1 0 0 0  1 1 1 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259567" y="2303247"/>
            <a:ext cx="178576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60489" y="2130014"/>
            <a:ext cx="7530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4793" y="179541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1’s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302817" y="194534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0 1 1 1   0 0 0 1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86458" y="256207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2’s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069600" y="2936124"/>
            <a:ext cx="828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57589" y="24059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02817" y="240590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283831" y="2775235"/>
            <a:ext cx="178576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72601" y="274673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83855" y="274776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115785" y="274744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04298" y="275348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72368" y="274764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1470" y="274673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57418" y="275418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25725" y="275348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61534" y="1815818"/>
            <a:ext cx="5163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86450" y="2938148"/>
            <a:ext cx="5163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11795" y="3700760"/>
            <a:ext cx="1991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1 </a:t>
            </a:r>
            <a:r>
              <a:rPr lang="en-US" dirty="0"/>
              <a:t>1 1 1  0 0 0 </a:t>
            </a:r>
            <a:r>
              <a:rPr lang="en-US" dirty="0" smtClean="0"/>
              <a:t>0</a:t>
            </a:r>
          </a:p>
          <a:p>
            <a:r>
              <a:rPr lang="en-US" dirty="0" smtClean="0"/>
              <a:t>+  0 1 1 1  0 0 1 0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839956" y="4356049"/>
            <a:ext cx="178576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83831" y="43330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16148" y="43330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41937" y="43323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461348" y="4330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22768" y="4331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22091" y="4330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08555" y="4330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300278" y="4330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03933" y="4330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011928" y="4515570"/>
            <a:ext cx="828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82911" y="433010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925103" y="4435399"/>
            <a:ext cx="1998951" cy="167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882386" y="5332937"/>
            <a:ext cx="42402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The Result is      0 1 1 0   0 0 1 0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732251" y="16779"/>
            <a:ext cx="2241010" cy="2147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521290" y="859930"/>
            <a:ext cx="93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1 0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860942" y="287986"/>
            <a:ext cx="1320695" cy="3012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Carry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521289" y="1678867"/>
            <a:ext cx="1320695" cy="30121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Put in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0671586" y="589202"/>
            <a:ext cx="1438" cy="35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980965" y="1217412"/>
            <a:ext cx="5401" cy="42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583207" y="167445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2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 build="p"/>
      <p:bldP spid="16" grpId="0"/>
      <p:bldP spid="17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6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9" grpId="0"/>
      <p:bldP spid="50" grpId="0" animBg="1"/>
      <p:bldP spid="51" grpId="0"/>
      <p:bldP spid="53" grpId="0"/>
      <p:bldP spid="54" grpId="0" animBg="1"/>
      <p:bldP spid="56" grpId="0" animBg="1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436" y="688489"/>
            <a:ext cx="20297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Exercise II- 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1233" y="1656916"/>
            <a:ext cx="229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1 1 0 </a:t>
            </a:r>
            <a:r>
              <a:rPr lang="en-US" dirty="0"/>
              <a:t>0</a:t>
            </a:r>
            <a:r>
              <a:rPr lang="en-US" dirty="0" smtClean="0"/>
              <a:t> . 0 1 </a:t>
            </a:r>
            <a:r>
              <a:rPr lang="en-US" dirty="0"/>
              <a:t>1</a:t>
            </a:r>
            <a:r>
              <a:rPr lang="en-US" dirty="0" smtClean="0"/>
              <a:t> 0</a:t>
            </a:r>
          </a:p>
          <a:p>
            <a:r>
              <a:rPr lang="en-US" dirty="0" smtClean="0"/>
              <a:t>-  0 0 1 0 . 1 0 </a:t>
            </a:r>
            <a:r>
              <a:rPr lang="en-US" dirty="0"/>
              <a:t>0</a:t>
            </a:r>
            <a:r>
              <a:rPr lang="en-US" dirty="0" smtClean="0"/>
              <a:t> 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259567" y="2303247"/>
            <a:ext cx="178576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60489" y="2130014"/>
            <a:ext cx="7530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4793" y="179541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1’s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302817" y="194534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1 1 0 1 . 0 1 1 1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2756" y="251388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2’s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127856" y="2938148"/>
            <a:ext cx="828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57589" y="24059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02817" y="240590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283831" y="2775235"/>
            <a:ext cx="178576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72601" y="274673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3855" y="274776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15785" y="274744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304298" y="275348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72368" y="274764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1470" y="274673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57418" y="275418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25725" y="275348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0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61534" y="1815818"/>
            <a:ext cx="5163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86450" y="2938148"/>
            <a:ext cx="5163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41381" y="3711262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1 </a:t>
            </a:r>
            <a:r>
              <a:rPr lang="en-US" dirty="0"/>
              <a:t>1 </a:t>
            </a:r>
            <a:r>
              <a:rPr lang="en-US" dirty="0" smtClean="0"/>
              <a:t>0 0 . </a:t>
            </a:r>
            <a:r>
              <a:rPr lang="en-US" dirty="0"/>
              <a:t>0 </a:t>
            </a:r>
            <a:r>
              <a:rPr lang="en-US" dirty="0" smtClean="0"/>
              <a:t>1 1 0</a:t>
            </a:r>
          </a:p>
          <a:p>
            <a:r>
              <a:rPr lang="en-US" dirty="0" smtClean="0"/>
              <a:t>+  1 1 0 1 . 1 0 0 0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839956" y="4356049"/>
            <a:ext cx="178576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91518" y="4321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81713" y="4321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3645" y="43313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61348" y="4330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98904" y="43301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22091" y="4330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08555" y="4330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00278" y="4330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03933" y="4330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011928" y="4515570"/>
            <a:ext cx="828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82911" y="433010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905841" y="4431900"/>
            <a:ext cx="1998951" cy="167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882386" y="5332937"/>
            <a:ext cx="36118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The Result is      1001.1110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53227" y="273911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6059" y="429126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7572450" y="17033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179380" y="170974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377804" y="17040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905878" y="34673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683503" y="34673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600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6" grpId="0"/>
      <p:bldP spid="17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6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9" grpId="0"/>
      <p:bldP spid="50" grpId="0" animBg="1"/>
      <p:bldP spid="51" grpId="0"/>
      <p:bldP spid="41" grpId="0"/>
      <p:bldP spid="53" grpId="0"/>
      <p:bldP spid="2" grpId="0"/>
      <p:bldP spid="60" grpId="0"/>
      <p:bldP spid="61" grpId="0"/>
      <p:bldP spid="68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436" y="688489"/>
            <a:ext cx="31101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Practice Session - 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4252" y="1420010"/>
            <a:ext cx="8731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the 1’s complement and 2’s complement of the following numbers ?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1110101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111100111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4252" y="4025154"/>
            <a:ext cx="4243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 smtClean="0"/>
              <a:t>Evaluate the following numbers ?</a:t>
            </a:r>
            <a:endParaRPr lang="en-US" dirty="0"/>
          </a:p>
          <a:p>
            <a:pPr marL="342900" indent="-342900">
              <a:buAutoNum type="arabicPeriod" startAt="2"/>
            </a:pPr>
            <a:endParaRPr lang="en-US" dirty="0" smtClean="0"/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10010 - 11011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11101 - 1011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6693" y="2551266"/>
            <a:ext cx="6142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	  Answer</a:t>
            </a:r>
          </a:p>
          <a:p>
            <a:endParaRPr lang="en-US" dirty="0" smtClean="0"/>
          </a:p>
          <a:p>
            <a:pPr marL="400050" indent="-400050">
              <a:buFont typeface="+mj-lt"/>
              <a:buAutoNum type="romanLcPeriod"/>
            </a:pPr>
            <a:r>
              <a:rPr lang="en-US" dirty="0" smtClean="0"/>
              <a:t>1’s = 0001010,                           2’s =0001011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/>
              <a:t>1’s = 000011000,                       2’s = 000011001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2314" y="5159850"/>
            <a:ext cx="2402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Answer</a:t>
            </a:r>
          </a:p>
          <a:p>
            <a:pPr algn="ctr"/>
            <a:endParaRPr lang="en-US" dirty="0" smtClean="0"/>
          </a:p>
          <a:p>
            <a:pPr marL="400050" indent="-400050" algn="ctr">
              <a:buFont typeface="+mj-lt"/>
              <a:buAutoNum type="romanLcPeriod"/>
            </a:pPr>
            <a:r>
              <a:rPr lang="en-US" dirty="0" smtClean="0"/>
              <a:t>1001                                                      </a:t>
            </a:r>
          </a:p>
          <a:p>
            <a:pPr marL="400050" indent="-400050" algn="ctr">
              <a:buFont typeface="+mj-lt"/>
              <a:buAutoNum type="romanLcPeriod"/>
            </a:pPr>
            <a:r>
              <a:rPr lang="en-US" dirty="0" smtClean="0"/>
              <a:t>10010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4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297</TotalTime>
  <Words>284</Words>
  <Application>Microsoft Office PowerPoint</Application>
  <PresentationFormat>Widescreen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Footlight MT Light</vt:lpstr>
      <vt:lpstr>Wingdings</vt:lpstr>
      <vt:lpstr>Wingdings 3</vt:lpstr>
      <vt:lpstr>Wisp</vt:lpstr>
      <vt:lpstr>Introduction To Computer Subtraction Using Complements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Subtraction Using Complements</dc:title>
  <dc:creator>CSC Mohammad Hasan</dc:creator>
  <cp:lastModifiedBy>CSC Mohammad Hasan</cp:lastModifiedBy>
  <cp:revision>20</cp:revision>
  <dcterms:created xsi:type="dcterms:W3CDTF">2020-04-16T15:40:35Z</dcterms:created>
  <dcterms:modified xsi:type="dcterms:W3CDTF">2020-04-17T13:10:24Z</dcterms:modified>
</cp:coreProperties>
</file>