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CAB"/>
    <a:srgbClr val="B7ECFF"/>
    <a:srgbClr val="97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4136" y="1487729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Binary Addition 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83969" y="2542422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Addition-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66103" y="1898452"/>
            <a:ext cx="3121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3 steps that we follow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70705" y="2267089"/>
            <a:ext cx="2" cy="4545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936836" y="2721629"/>
            <a:ext cx="6880607" cy="67187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the first rightmost column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6383611" y="3393502"/>
            <a:ext cx="3235" cy="4223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2943307" y="3815860"/>
            <a:ext cx="6880607" cy="756379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 the sum exceeds one, carry ’1’ goes to the next column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77140" y="4572239"/>
            <a:ext cx="3234" cy="4223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943307" y="4994598"/>
            <a:ext cx="6874137" cy="721111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 there are additional columns then goes to step 2, otherwise stop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Addition-</a:t>
            </a:r>
            <a:endParaRPr lang="en-US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63671" y="1818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74951" y="4678232"/>
            <a:ext cx="4213412" cy="3657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 + 1 + 1 = 11, with a carry of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951" y="3870328"/>
            <a:ext cx="4213412" cy="3657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 + 1 = 0, with a carry of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4951" y="3160909"/>
            <a:ext cx="4213412" cy="3657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 + 0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4951" y="2451490"/>
            <a:ext cx="4213412" cy="3657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 + 1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4951" y="1753944"/>
            <a:ext cx="4213412" cy="3657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 + 0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6969" y="3647455"/>
            <a:ext cx="312897" cy="36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16584" y="2317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0629490" y="2502149"/>
            <a:ext cx="40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70318" y="232341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3037" y="3647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68" y="3075283"/>
            <a:ext cx="1162050" cy="6667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59759" y="397580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473037" y="4345133"/>
            <a:ext cx="83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76969" y="4403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20511" y="4403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7" grpId="0"/>
      <p:bldP spid="9" grpId="0"/>
      <p:bldP spid="17" grpId="0"/>
      <p:bldP spid="18" grpId="0"/>
      <p:bldP spid="20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Addition-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67573" y="2162288"/>
            <a:ext cx="149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1 1 1 1 0 </a:t>
            </a:r>
          </a:p>
          <a:p>
            <a:r>
              <a:rPr lang="en-US" dirty="0"/>
              <a:t> </a:t>
            </a:r>
            <a:r>
              <a:rPr lang="en-US" dirty="0" smtClean="0"/>
              <a:t>  1 1 0 0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48518" y="2808619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7573" y="24392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5944" y="27968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0212" y="27968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2987" y="27809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35248" y="1810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60281" y="278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7573" y="1820612"/>
            <a:ext cx="314491" cy="37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8795" y="2780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7495" y="2780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92146" y="1012786"/>
            <a:ext cx="3191873" cy="37313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72631" y="2623953"/>
            <a:ext cx="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1 0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223240" y="1900035"/>
            <a:ext cx="10757" cy="69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523144" y="3085618"/>
            <a:ext cx="0" cy="6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914679" y="3764263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in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3649" y="1615898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Carry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75309" y="1012786"/>
            <a:ext cx="3191873" cy="37313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0 + 1 =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989759" y="2475193"/>
            <a:ext cx="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82144" y="3584410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418234" y="2922924"/>
            <a:ext cx="0" cy="6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0145587" y="1836261"/>
            <a:ext cx="10757" cy="69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495996" y="1536894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Carry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83727" y="1012786"/>
            <a:ext cx="3191873" cy="37313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04923" y="2401014"/>
            <a:ext cx="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794487" y="3397786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29411" y="1617225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Carry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0440272" y="2797416"/>
            <a:ext cx="1" cy="5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156656" y="1904854"/>
            <a:ext cx="0" cy="5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4" grpId="0"/>
      <p:bldP spid="47" grpId="0" animBg="1"/>
      <p:bldP spid="48" grpId="0" animBg="1"/>
      <p:bldP spid="55" grpId="0" animBg="1"/>
      <p:bldP spid="56" grpId="0"/>
      <p:bldP spid="57" grpId="0" animBg="1"/>
      <p:bldP spid="61" grpId="0" animBg="1"/>
      <p:bldP spid="62" grpId="0" animBg="1"/>
      <p:bldP spid="63" grpId="0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Addition-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67573" y="2162288"/>
            <a:ext cx="149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1 0 . 1 0 0</a:t>
            </a:r>
          </a:p>
          <a:p>
            <a:r>
              <a:rPr lang="en-US" dirty="0"/>
              <a:t> </a:t>
            </a:r>
            <a:r>
              <a:rPr lang="en-US" dirty="0" smtClean="0"/>
              <a:t>  0 . 1 0 1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48518" y="2808619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7573" y="24392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4523" y="2808619"/>
            <a:ext cx="294596" cy="36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3163" y="2808619"/>
            <a:ext cx="294596" cy="36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7232" y="2808618"/>
            <a:ext cx="294596" cy="36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7207" y="2808617"/>
            <a:ext cx="294596" cy="36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4742" y="2808616"/>
            <a:ext cx="294596" cy="36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4850" y="280845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83727" y="1012786"/>
            <a:ext cx="3191873" cy="37313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04923" y="2401014"/>
            <a:ext cx="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5248" y="1810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40272" y="2797416"/>
            <a:ext cx="1" cy="5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94487" y="3397786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56656" y="1904854"/>
            <a:ext cx="0" cy="5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29411" y="1617225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Carry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6103" y="1898452"/>
            <a:ext cx="3121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2 steps that we follow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936836" y="2721629"/>
            <a:ext cx="6880607" cy="67187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 lower digit is greater than the upper digit, borrow from the next column to the left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943307" y="3815860"/>
            <a:ext cx="6880607" cy="756379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Subtract  the lower value from the upper value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70705" y="2267089"/>
            <a:ext cx="2" cy="4545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83611" y="3393502"/>
            <a:ext cx="3235" cy="4223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1698" y="15287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possibilities that we find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535" y="239538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7312" y="241075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5360" y="239538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9618" y="29368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– 0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6197" y="2912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13556" y="2912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618" y="34782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0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6197" y="3467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3556" y="35025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19617" y="401974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– 1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6197" y="401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13556" y="401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9616" y="456120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– 1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86197" y="4561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13556" y="4561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87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2157" y="700618"/>
            <a:ext cx="8347602" cy="8281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Binary Subtraction-</a:t>
            </a:r>
            <a:endParaRPr lang="en-US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7864" y="1660873"/>
            <a:ext cx="21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1   1   0   0   0 </a:t>
            </a:r>
          </a:p>
          <a:p>
            <a:r>
              <a:rPr lang="en-US" dirty="0" smtClean="0"/>
              <a:t>1   0   0   1   1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62241" y="2310445"/>
            <a:ext cx="2327741" cy="1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2572" y="19154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6" y="750242"/>
            <a:ext cx="6052269" cy="2467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24" y="22834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7894" y="1330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169" y="386199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7894" y="2282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197327" y="4231327"/>
            <a:ext cx="0" cy="7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02026" y="484094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90279" y="2282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87802" y="1330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103" y="2284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8381" y="2287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83342" y="1322047"/>
            <a:ext cx="2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554673" y="2158233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3377" y="349266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+1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99802" y="1993965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839264" y="2196752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81317" y="3498076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32356" y="1997618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182353" y="2196752"/>
            <a:ext cx="584161" cy="138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07030" y="3613946"/>
            <a:ext cx="460834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04958" y="1993965"/>
            <a:ext cx="279005" cy="2652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13" y="4416738"/>
            <a:ext cx="3305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  <p:bldP spid="22" grpId="0"/>
      <p:bldP spid="28" grpId="0"/>
      <p:bldP spid="35" grpId="0"/>
      <p:bldP spid="39" grpId="0" animBg="1"/>
      <p:bldP spid="41" grpId="0"/>
      <p:bldP spid="42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454</TotalTime>
  <Words>283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Footlight MT Light</vt:lpstr>
      <vt:lpstr>Wingdings 3</vt:lpstr>
      <vt:lpstr>Wisp</vt:lpstr>
      <vt:lpstr>Introduction To Computer</vt:lpstr>
      <vt:lpstr>Binary Addition-</vt:lpstr>
      <vt:lpstr>Binary Addition-</vt:lpstr>
      <vt:lpstr>Binary Addition-</vt:lpstr>
      <vt:lpstr>Binary Addition-</vt:lpstr>
      <vt:lpstr>Binary Subtraction-</vt:lpstr>
      <vt:lpstr>Binary Subtraction-</vt:lpstr>
      <vt:lpstr>Binary Subtraction-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36</cp:revision>
  <dcterms:created xsi:type="dcterms:W3CDTF">2020-04-14T11:20:41Z</dcterms:created>
  <dcterms:modified xsi:type="dcterms:W3CDTF">2020-04-15T11:11:18Z</dcterms:modified>
</cp:coreProperties>
</file>