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061351" y="61401"/>
            <a:ext cx="8915399" cy="113230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 To Computer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4067" y="1487729"/>
            <a:ext cx="3422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Binary Subtraction </a:t>
            </a:r>
            <a:endParaRPr lang="en-US" sz="2800" b="1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483969" y="2542422"/>
            <a:ext cx="8915399" cy="262550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Instructor: 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Mohammad Hasan</a:t>
            </a:r>
          </a:p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Footlight MT Light" panose="0204060206030A020304" pitchFamily="18" charset="0"/>
              </a:rPr>
              <a:t>B.Sc</a:t>
            </a:r>
            <a:r>
              <a:rPr lang="en-US" sz="28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 Engineering in CSE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Final Semester, Final Year.</a:t>
            </a:r>
          </a:p>
          <a:p>
            <a:pPr algn="ctr"/>
            <a:endParaRPr lang="en-US" sz="2800" dirty="0">
              <a:latin typeface="Footlight MT Light" panose="0204060206030A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7253" y="4972832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Kryptonite Lab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862" y="4822209"/>
            <a:ext cx="638391" cy="6470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14574" y="498535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Coding Flow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344" y="4939859"/>
            <a:ext cx="467230" cy="45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00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42157" y="700618"/>
            <a:ext cx="8347602" cy="828173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Binary Subtraction-</a:t>
            </a:r>
            <a:endParaRPr lang="en-US" sz="2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51698" y="1528791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possibilities that we find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61535" y="2395383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27312" y="241075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95360" y="239538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Borrow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19618" y="293683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– 0 =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86197" y="29126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13556" y="29126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19618" y="347829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– 0 =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86197" y="34673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13556" y="35025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19617" y="401974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– 1 =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86197" y="4019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13556" y="4019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19616" y="456120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– 1 =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86197" y="45612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13556" y="45612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598023" y="4745869"/>
            <a:ext cx="5270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04972" y="5513672"/>
            <a:ext cx="216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0  </a:t>
            </a:r>
            <a:endParaRPr lang="en-US" dirty="0"/>
          </a:p>
          <a:p>
            <a:r>
              <a:rPr lang="en-US" dirty="0" smtClean="0"/>
              <a:t>  -  1</a:t>
            </a:r>
            <a:endParaRPr lang="en-US" dirty="0" smtClean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02306" y="6160003"/>
            <a:ext cx="1021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0800000">
            <a:off x="4496696" y="5513671"/>
            <a:ext cx="1016598" cy="1233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125758" y="5329005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66417" y="61600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2721" y="553018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8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4" grpId="0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42157" y="700618"/>
            <a:ext cx="8347602" cy="828173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Binary Subtraction-</a:t>
            </a:r>
            <a:endParaRPr lang="en-US" sz="2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67864" y="1660873"/>
            <a:ext cx="216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1   1   0   0   0 </a:t>
            </a:r>
          </a:p>
          <a:p>
            <a:r>
              <a:rPr lang="en-US" dirty="0" smtClean="0"/>
              <a:t>1   0   0   1   1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862241" y="2310445"/>
            <a:ext cx="2327741" cy="15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02572" y="191544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986" y="750242"/>
            <a:ext cx="6052269" cy="24675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48224" y="22834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07894" y="13300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72169" y="3861995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B0F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07894" y="2282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197327" y="4231327"/>
            <a:ext cx="0" cy="706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02026" y="484094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Carry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90279" y="2282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87802" y="13300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99103" y="2284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98381" y="22877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83342" y="1322047"/>
            <a:ext cx="29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554673" y="2158233"/>
            <a:ext cx="584161" cy="138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333377" y="3492663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+1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99802" y="1993965"/>
            <a:ext cx="279005" cy="2652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839264" y="2196752"/>
            <a:ext cx="584161" cy="138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681317" y="3498076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332356" y="1997618"/>
            <a:ext cx="279005" cy="2652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182353" y="2196752"/>
            <a:ext cx="584161" cy="138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907030" y="3613946"/>
            <a:ext cx="460834" cy="2652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004958" y="1993965"/>
            <a:ext cx="279005" cy="2652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213" y="4416738"/>
            <a:ext cx="3305175" cy="157162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6016986" y="2753617"/>
            <a:ext cx="5774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572462" y="2651445"/>
            <a:ext cx="1021976" cy="153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16986" y="1508481"/>
            <a:ext cx="5774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569362" y="1411356"/>
            <a:ext cx="1021976" cy="153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80350" y="2753617"/>
            <a:ext cx="5078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627869" y="2651445"/>
            <a:ext cx="1021976" cy="153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983439" y="2319303"/>
            <a:ext cx="571252" cy="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579099" y="2241524"/>
            <a:ext cx="1021976" cy="153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43" idx="3"/>
          </p:cNvCxnSpPr>
          <p:nvPr/>
        </p:nvCxnSpPr>
        <p:spPr>
          <a:xfrm flipV="1">
            <a:off x="5983439" y="2318357"/>
            <a:ext cx="617636" cy="79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612646" y="2221215"/>
            <a:ext cx="1021976" cy="153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5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8" grpId="0"/>
      <p:bldP spid="19" grpId="0"/>
      <p:bldP spid="20" grpId="0"/>
      <p:bldP spid="21" grpId="0"/>
      <p:bldP spid="22" grpId="0"/>
      <p:bldP spid="28" grpId="0"/>
      <p:bldP spid="35" grpId="0"/>
      <p:bldP spid="39" grpId="0" animBg="1"/>
      <p:bldP spid="41" grpId="0"/>
      <p:bldP spid="42" grpId="0" animBg="1"/>
      <p:bldP spid="45" grpId="0" animBg="1"/>
      <p:bldP spid="46" grpId="0" animBg="1"/>
      <p:bldP spid="31" grpId="0" animBg="1"/>
      <p:bldP spid="36" grpId="0" animBg="1"/>
      <p:bldP spid="37" grpId="0" animBg="1"/>
      <p:bldP spid="43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42157" y="700618"/>
            <a:ext cx="8347602" cy="828173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Binary Subtraction-</a:t>
            </a:r>
            <a:endParaRPr lang="en-US" sz="2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986" y="750242"/>
            <a:ext cx="6052269" cy="24675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92100" y="1726981"/>
            <a:ext cx="216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0   .   1   0   1 </a:t>
            </a:r>
            <a:endParaRPr lang="en-US" dirty="0" smtClean="0"/>
          </a:p>
          <a:p>
            <a:r>
              <a:rPr lang="en-US" dirty="0" smtClean="0"/>
              <a:t>1   0   .   1   0   0</a:t>
            </a:r>
            <a:endParaRPr lang="en-US" dirty="0" smtClean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126808" y="2349575"/>
            <a:ext cx="2327741" cy="15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61295" y="200398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28889" y="23495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15983" y="23495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3077" y="23529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922231" y="2348293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08930" y="23567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09455" y="23631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733825" y="1914861"/>
            <a:ext cx="8606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615492" y="1850315"/>
            <a:ext cx="1021976" cy="153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815958" y="1497723"/>
            <a:ext cx="7784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15492" y="1397388"/>
            <a:ext cx="1021976" cy="153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824750" y="2341225"/>
            <a:ext cx="778479" cy="10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615492" y="2271460"/>
            <a:ext cx="1021976" cy="153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891259" y="1474220"/>
            <a:ext cx="666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581253" y="1397388"/>
            <a:ext cx="1021976" cy="153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4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/>
      <p:bldP spid="17" grpId="0" animBg="1"/>
      <p:bldP spid="20" grpId="0" animBg="1"/>
      <p:bldP spid="23" grpId="0" animBg="1"/>
      <p:bldP spid="26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</TotalTime>
  <Words>124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Footlight MT Light</vt:lpstr>
      <vt:lpstr>Wingdings 3</vt:lpstr>
      <vt:lpstr>Wisp</vt:lpstr>
      <vt:lpstr>Introduction To Computer</vt:lpstr>
      <vt:lpstr>Binary Subtraction-</vt:lpstr>
      <vt:lpstr>Binary Subtraction-</vt:lpstr>
      <vt:lpstr>Binary Subtraction-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</dc:title>
  <dc:creator>CSC Mohammad Hasan</dc:creator>
  <cp:lastModifiedBy>CSC Mohammad Hasan</cp:lastModifiedBy>
  <cp:revision>9</cp:revision>
  <dcterms:created xsi:type="dcterms:W3CDTF">2020-04-15T16:39:05Z</dcterms:created>
  <dcterms:modified xsi:type="dcterms:W3CDTF">2020-04-15T17:26:34Z</dcterms:modified>
</cp:coreProperties>
</file>