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461" y="373831"/>
            <a:ext cx="8674043" cy="11214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</a:t>
            </a:r>
            <a:r>
              <a:rPr lang="en-US" dirty="0" smtClean="0"/>
              <a:t>Computer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Numeric Data Representation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86782" y="1980074"/>
            <a:ext cx="8915399" cy="2625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b="1" dirty="0">
              <a:solidFill>
                <a:schemeClr val="accent4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13376"/>
            <a:ext cx="638391" cy="647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7253" y="495223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9703" y="490567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73" y="4865438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78" y="677731"/>
            <a:ext cx="33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Signed Numbers -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4560" y="1613647"/>
            <a:ext cx="97356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 special bit is designated as sign bit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The leftmost bit is conventionally the sign bit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	0 0 0 1   1 0 1 0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For a positive number the sign bit is 0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For a negative number the sign bit is 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3982" y="31488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5482" y="1376978"/>
            <a:ext cx="7121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Storing 423</a:t>
            </a:r>
            <a:r>
              <a:rPr lang="en-US" sz="2200" baseline="-25000" dirty="0" smtClean="0">
                <a:solidFill>
                  <a:srgbClr val="FF0000"/>
                </a:solidFill>
              </a:rPr>
              <a:t>10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in 16 bit memory</a:t>
            </a:r>
            <a:r>
              <a:rPr lang="en-US" sz="2200" baseline="-25000" dirty="0" smtClean="0">
                <a:solidFill>
                  <a:srgbClr val="FF0000"/>
                </a:solidFill>
              </a:rPr>
              <a:t>              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168" y="216180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423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97157" y="2346474"/>
            <a:ext cx="90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0368" y="214594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1 1 0 1 0 0 1 1 1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25514"/>
              </p:ext>
            </p:extLst>
          </p:nvPr>
        </p:nvGraphicFramePr>
        <p:xfrm>
          <a:off x="2336799" y="3098814"/>
          <a:ext cx="8128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047642" y="3112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43826" y="3112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25704" y="3124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40010" y="3112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21888" y="3124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7582" y="3124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85354" y="3124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3276" y="3112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05904" y="3124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0390" y="3112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9787" y="3121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70575" y="3121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44971" y="3112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69370" y="3124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93769" y="3112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97982" y="3124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86843" y="3491118"/>
            <a:ext cx="0" cy="499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0911" y="4077148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Sign Bit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5482" y="1376978"/>
            <a:ext cx="7121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Storing  - 423</a:t>
            </a:r>
            <a:r>
              <a:rPr lang="en-US" sz="2200" baseline="-25000" dirty="0" smtClean="0">
                <a:solidFill>
                  <a:srgbClr val="FF0000"/>
                </a:solidFill>
              </a:rPr>
              <a:t>10</a:t>
            </a:r>
            <a:r>
              <a:rPr lang="en-US" sz="2200" dirty="0" smtClean="0">
                <a:solidFill>
                  <a:srgbClr val="FF0000"/>
                </a:solidFill>
              </a:rPr>
              <a:t>  in 16 bit memory</a:t>
            </a:r>
            <a:r>
              <a:rPr lang="en-US" sz="2200" baseline="-25000" dirty="0" smtClean="0">
                <a:solidFill>
                  <a:srgbClr val="FF0000"/>
                </a:solidFill>
              </a:rPr>
              <a:t>              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168" y="216180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423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97157" y="2346474"/>
            <a:ext cx="90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0368" y="214594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1 1 0 1 0 0 1 1 1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81681"/>
              </p:ext>
            </p:extLst>
          </p:nvPr>
        </p:nvGraphicFramePr>
        <p:xfrm>
          <a:off x="2336799" y="4483864"/>
          <a:ext cx="8128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99228" y="27432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1’s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97157" y="2927866"/>
            <a:ext cx="90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30368" y="274320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0 0 1 0 1 1 0 0 0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9251" y="3155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30368" y="31557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529892" y="3517751"/>
            <a:ext cx="2614108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30367" y="3561013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0 0 1 0 1 1 0 0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8363" y="4520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022735" y="4520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13271" y="4507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01226" y="450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88011" y="450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91126" y="4507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26754" y="4485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14124" y="4485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50880" y="4485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1584" y="4485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48865" y="450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53915" y="450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45339" y="4494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80506" y="4494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55930" y="4485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71026" y="44874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9194707" y="3745679"/>
            <a:ext cx="828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47739" y="337634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2’s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608358" y="4889337"/>
            <a:ext cx="0" cy="499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24314" y="5389306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Sign Bit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" grpId="0"/>
      <p:bldP spid="3" grpId="0"/>
      <p:bldP spid="6" grpId="0"/>
      <p:bldP spid="29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/>
      <p:bldP spid="5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78" y="677731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BCD Representation -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2606" y="1344706"/>
            <a:ext cx="2999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Binary Coded Decimal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294" y="2692609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is the BCD Representation of 469 ?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77779"/>
              </p:ext>
            </p:extLst>
          </p:nvPr>
        </p:nvGraphicFramePr>
        <p:xfrm>
          <a:off x="2500135" y="5106719"/>
          <a:ext cx="8127999" cy="365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58649" y="5099125"/>
            <a:ext cx="112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1 0 0 1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49048" y="5099126"/>
            <a:ext cx="112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0 1 0 0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131751" y="5099125"/>
            <a:ext cx="112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0 1 1 0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015423" y="363834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9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368954" y="363834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6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65114" y="3638345"/>
            <a:ext cx="271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86303" y="4317243"/>
            <a:ext cx="0" cy="78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39834" y="4317243"/>
            <a:ext cx="0" cy="78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7809" y="4317243"/>
            <a:ext cx="0" cy="78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27277" y="2010031"/>
            <a:ext cx="39901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4 bits for each decimal digit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0" grpId="0"/>
      <p:bldP spid="8" grpId="0"/>
      <p:bldP spid="12" grpId="0"/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7129" y="2893808"/>
            <a:ext cx="107997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Write the BCD Representation of the Decimal Numbers 469 and 4793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6678" y="677731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Practice Session -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182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Footlight MT Light</vt:lpstr>
      <vt:lpstr>Wingdings</vt:lpstr>
      <vt:lpstr>Wingdings 3</vt:lpstr>
      <vt:lpstr>Wisp</vt:lpstr>
      <vt:lpstr>Introduction To Computer Numeric Data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Numeric Data Representation</dc:title>
  <dc:creator>CSC Mohammad Hasan</dc:creator>
  <cp:lastModifiedBy>CSC Mohammad Hasan</cp:lastModifiedBy>
  <cp:revision>9</cp:revision>
  <dcterms:created xsi:type="dcterms:W3CDTF">2020-04-18T04:29:31Z</dcterms:created>
  <dcterms:modified xsi:type="dcterms:W3CDTF">2020-04-18T06:01:25Z</dcterms:modified>
</cp:coreProperties>
</file>