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C Mohammad Hasan" initials="CMH" lastIdx="0" clrIdx="0">
    <p:extLst>
      <p:ext uri="{19B8F6BF-5375-455C-9EA6-DF929625EA0E}">
        <p15:presenceInfo xmlns:p15="http://schemas.microsoft.com/office/powerpoint/2012/main" userId="CSC Mohammad H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461" y="373831"/>
            <a:ext cx="8674043" cy="1121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Computer</a:t>
            </a:r>
            <a:br>
              <a:rPr lang="en-US" dirty="0" smtClean="0"/>
            </a:br>
            <a:r>
              <a:rPr lang="en-US" sz="3300" dirty="0" smtClean="0">
                <a:solidFill>
                  <a:srgbClr val="FF0000"/>
                </a:solidFill>
              </a:rPr>
              <a:t>Secondary </a:t>
            </a:r>
            <a:r>
              <a:rPr lang="en-US" sz="3300" dirty="0" smtClean="0">
                <a:solidFill>
                  <a:srgbClr val="FF0000"/>
                </a:solidFill>
              </a:rPr>
              <a:t>Logic Gates</a:t>
            </a:r>
            <a:endParaRPr lang="en-US" sz="33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86782" y="1980074"/>
            <a:ext cx="8915399" cy="262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b="1" dirty="0">
              <a:solidFill>
                <a:schemeClr val="accent4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13376"/>
            <a:ext cx="638391" cy="647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253" y="495223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9703" y="4905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73" y="4865438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57171" y="2754875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oon 6"/>
          <p:cNvSpPr/>
          <p:nvPr/>
        </p:nvSpPr>
        <p:spPr>
          <a:xfrm rot="10800000">
            <a:off x="5331356" y="1756624"/>
            <a:ext cx="1344061" cy="1366092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73083" y="2435505"/>
            <a:ext cx="1798795" cy="1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1960" y="4273508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XNOR </a:t>
            </a:r>
            <a:r>
              <a:rPr lang="en-US" sz="2500" b="1" dirty="0" smtClean="0">
                <a:solidFill>
                  <a:srgbClr val="FF0000"/>
                </a:solidFill>
              </a:rPr>
              <a:t>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>
            <a:off x="4189483" y="1864253"/>
            <a:ext cx="1469808" cy="1150834"/>
          </a:xfrm>
          <a:prstGeom prst="arc">
            <a:avLst>
              <a:gd name="adj1" fmla="val 16200000"/>
              <a:gd name="adj2" fmla="val 5365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82689" y="2203373"/>
            <a:ext cx="483122" cy="46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62304" y="222041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</a:t>
            </a:r>
            <a:r>
              <a:rPr lang="en-US" b="1" dirty="0" smtClean="0"/>
              <a:t>⊕</a:t>
            </a:r>
            <a:r>
              <a:rPr lang="en-US" b="1" dirty="0" smtClean="0"/>
              <a:t>   B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53108" y="2194710"/>
            <a:ext cx="939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4" grpId="0"/>
      <p:bldP spid="3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4452" y="1468714"/>
            <a:ext cx="3772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Secondary </a:t>
            </a:r>
            <a:r>
              <a:rPr lang="en-US" sz="2500" dirty="0" smtClean="0"/>
              <a:t>Logic gates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475641" y="2463500"/>
            <a:ext cx="34308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NOR </a:t>
            </a:r>
            <a:r>
              <a:rPr lang="en-US" sz="2200" dirty="0" smtClean="0"/>
              <a:t>Gate</a:t>
            </a:r>
          </a:p>
          <a:p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NAND </a:t>
            </a:r>
            <a:r>
              <a:rPr lang="en-US" sz="2200" dirty="0" smtClean="0"/>
              <a:t>Gate</a:t>
            </a:r>
          </a:p>
          <a:p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XOR Gate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XNOR Gate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9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063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NOR </a:t>
            </a:r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04414"/>
              </p:ext>
            </p:extLst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H="1" flipV="1">
            <a:off x="7989242" y="1435521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4412" y="232171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+   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85926" y="1778699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20780" y="5780869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If all of the input is 0 then the output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otherwise output is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7805890" y="2372797"/>
            <a:ext cx="852858" cy="107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0721" y="5031493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Reverse of the OR Gate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2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94042" y="2774414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oon 6"/>
          <p:cNvSpPr/>
          <p:nvPr/>
        </p:nvSpPr>
        <p:spPr>
          <a:xfrm rot="10800000">
            <a:off x="5001654" y="1773715"/>
            <a:ext cx="1344061" cy="1366092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76224" y="2510697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26955" y="231732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= A + B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1960" y="4273508"/>
            <a:ext cx="2114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NOR </a:t>
            </a:r>
            <a:r>
              <a:rPr lang="en-US" sz="2500" b="1" dirty="0" smtClean="0">
                <a:solidFill>
                  <a:srgbClr val="FF0000"/>
                </a:solidFill>
              </a:rPr>
              <a:t>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345715" y="2328527"/>
            <a:ext cx="438921" cy="386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539801" y="2328527"/>
            <a:ext cx="852858" cy="107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  <p:bldP spid="1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307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NAND </a:t>
            </a:r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42379"/>
              </p:ext>
            </p:extLst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H="1" flipV="1">
            <a:off x="7989242" y="1435521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499925" y="23272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</a:t>
            </a:r>
            <a:r>
              <a:rPr lang="en-US" b="1" dirty="0" smtClean="0"/>
              <a:t>A.B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325427" y="1778151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61135" y="5722780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If all of the input is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then the output be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otherwise output is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050598" y="2391241"/>
            <a:ext cx="480036" cy="4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0721" y="5031493"/>
            <a:ext cx="326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Reverse of the AND Gate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94042" y="2774414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859264" y="2467778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65563" y="22831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= </a:t>
            </a:r>
            <a:r>
              <a:rPr lang="en-US" b="1" dirty="0" smtClean="0"/>
              <a:t>A . B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23817" y="4327295"/>
            <a:ext cx="23583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NAND </a:t>
            </a:r>
            <a:r>
              <a:rPr lang="en-US" sz="2500" b="1" dirty="0" smtClean="0">
                <a:solidFill>
                  <a:srgbClr val="FF0000"/>
                </a:solidFill>
              </a:rPr>
              <a:t>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" name="Chord 1"/>
          <p:cNvSpPr/>
          <p:nvPr/>
        </p:nvSpPr>
        <p:spPr>
          <a:xfrm rot="12208447">
            <a:off x="5025882" y="1757190"/>
            <a:ext cx="1454227" cy="1421176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402095" y="2235646"/>
            <a:ext cx="483122" cy="46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933186" y="2335924"/>
            <a:ext cx="480036" cy="4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044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XOR </a:t>
            </a:r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H="1" flipV="1">
            <a:off x="7989242" y="1435521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4412" y="232171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</a:t>
            </a:r>
            <a:r>
              <a:rPr lang="en-US" b="1" dirty="0"/>
              <a:t>⊕</a:t>
            </a:r>
            <a:r>
              <a:rPr lang="en-US" b="1" dirty="0" smtClean="0"/>
              <a:t>  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85926" y="1778699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69586" y="4791782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output is 1 when there are odd number of 1 present in the inputs.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6848" y="5588813"/>
            <a:ext cx="8787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output becomes 0 when there are even number of zeroes or ones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294041" y="2203373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57171" y="2754875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oon 6"/>
          <p:cNvSpPr/>
          <p:nvPr/>
        </p:nvSpPr>
        <p:spPr>
          <a:xfrm rot="10800000">
            <a:off x="5331356" y="1756624"/>
            <a:ext cx="1344061" cy="1366092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75417" y="2444091"/>
            <a:ext cx="229150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7853" y="2029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37853" y="258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1960" y="4273508"/>
            <a:ext cx="2095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XOR </a:t>
            </a:r>
            <a:r>
              <a:rPr lang="en-US" sz="2500" b="1" dirty="0" smtClean="0">
                <a:solidFill>
                  <a:srgbClr val="FF0000"/>
                </a:solidFill>
              </a:rPr>
              <a:t>Symbol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>
            <a:off x="4189483" y="1864253"/>
            <a:ext cx="1469808" cy="1150834"/>
          </a:xfrm>
          <a:prstGeom prst="arc">
            <a:avLst>
              <a:gd name="adj1" fmla="val 16200000"/>
              <a:gd name="adj2" fmla="val 5365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63757" y="222041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</a:t>
            </a:r>
            <a:r>
              <a:rPr lang="en-US" b="1" dirty="0"/>
              <a:t>⊕</a:t>
            </a:r>
            <a:r>
              <a:rPr lang="en-US" b="1" dirty="0" smtClean="0"/>
              <a:t>   </a:t>
            </a:r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2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4" grpId="0"/>
      <p:bldP spid="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614" y="683045"/>
            <a:ext cx="22813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XNOR </a:t>
            </a:r>
            <a:r>
              <a:rPr lang="en-US" sz="2500" b="1" dirty="0" smtClean="0">
                <a:solidFill>
                  <a:schemeClr val="accent5">
                    <a:lumMod val="50000"/>
                  </a:schemeClr>
                </a:solidFill>
              </a:rPr>
              <a:t>Gate - 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94700" y="2313542"/>
          <a:ext cx="521709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9330"/>
                <a:gridCol w="1685580"/>
                <a:gridCol w="20821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38949" y="1421176"/>
            <a:ext cx="594911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20299" y="1421176"/>
            <a:ext cx="626125" cy="8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8955" y="103541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083" y="10354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77767" y="1374233"/>
            <a:ext cx="1" cy="8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6416" y="14500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Symbol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0855" y="23299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4412" y="232171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 =  A   </a:t>
            </a:r>
            <a:r>
              <a:rPr lang="en-US" b="1" dirty="0" smtClean="0"/>
              <a:t>⊕</a:t>
            </a:r>
            <a:r>
              <a:rPr lang="en-US" b="1" dirty="0" smtClean="0"/>
              <a:t>   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65" y="232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54455" y="1778699"/>
            <a:ext cx="2" cy="6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38046" y="2313542"/>
            <a:ext cx="2115238" cy="169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 input, then the number of rows will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= 4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55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854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84461" y="2674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02381" y="3082451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02381" y="271311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84460" y="3049629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84459" y="3455500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0214" y="382547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86765" y="3831827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60853" y="3804516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60852" y="3465595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02378" y="3435184"/>
            <a:ext cx="31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09656" y="4835918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Reverse of the XOR Gate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57260" y="5461753"/>
            <a:ext cx="794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output becomes 0 when there are odd number of 1 present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84459" y="2379535"/>
            <a:ext cx="939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2672" y="6067487"/>
            <a:ext cx="900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output becomes 1 when there are even number of 1 zeroes or ones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5" grpId="0"/>
      <p:bldP spid="26" grpId="0"/>
      <p:bldP spid="27" grpId="0"/>
      <p:bldP spid="28" grpId="0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324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Footlight MT Light</vt:lpstr>
      <vt:lpstr>Wingdings</vt:lpstr>
      <vt:lpstr>Wingdings 3</vt:lpstr>
      <vt:lpstr>Wisp</vt:lpstr>
      <vt:lpstr>Introduction To Computer Secondary 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Secondary Logic Gates</dc:title>
  <dc:creator>CSC Mohammad Hasan</dc:creator>
  <cp:lastModifiedBy>CSC Mohammad Hasan</cp:lastModifiedBy>
  <cp:revision>12</cp:revision>
  <dcterms:created xsi:type="dcterms:W3CDTF">2020-04-18T10:42:29Z</dcterms:created>
  <dcterms:modified xsi:type="dcterms:W3CDTF">2020-04-18T12:10:00Z</dcterms:modified>
</cp:coreProperties>
</file>