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94726" y="2359854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74137" y="1552275"/>
            <a:ext cx="8489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Number Systems and Number Conversion Part I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81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273" y="1578235"/>
            <a:ext cx="2526654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/>
              <a:t>8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89802" y="2842352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801" y="3247992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9882" y="2878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76895" y="2902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51522" y="3272010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51522" y="3701668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332" y="33082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7965" y="330506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9786" y="3332337"/>
            <a:ext cx="3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57310" y="4131326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57310" y="3701668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7310" y="37511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290" y="37564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42720" y="3751180"/>
            <a:ext cx="3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8497" y="41700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16362" y="41753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10800000">
            <a:off x="6196523" y="2902679"/>
            <a:ext cx="155781" cy="1574506"/>
          </a:xfrm>
          <a:prstGeom prst="downArrow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91515" y="2810959"/>
            <a:ext cx="3443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Octal Number is</a:t>
            </a:r>
            <a:endParaRPr lang="en-US" sz="2600" dirty="0"/>
          </a:p>
        </p:txBody>
      </p:sp>
      <p:sp>
        <p:nvSpPr>
          <p:cNvPr id="30" name="TextBox 29"/>
          <p:cNvSpPr txBox="1"/>
          <p:nvPr/>
        </p:nvSpPr>
        <p:spPr>
          <a:xfrm>
            <a:off x="9187362" y="3679635"/>
            <a:ext cx="1337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(176)</a:t>
            </a:r>
            <a:r>
              <a:rPr lang="en-US" sz="3000" b="1" baseline="-25000" dirty="0" smtClean="0">
                <a:solidFill>
                  <a:srgbClr val="FF0000"/>
                </a:solidFill>
              </a:rPr>
              <a:t> 8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656151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Octal-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63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3" grpId="0"/>
      <p:bldP spid="24" grpId="0"/>
      <p:bldP spid="26" grpId="0"/>
      <p:bldP spid="27" grpId="0"/>
      <p:bldP spid="28" grpId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6151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Hexadecimal-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2669320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89802" y="2842352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801" y="3247992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6415" y="288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9882" y="2878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51522" y="3272010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51522" y="3701668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332" y="33082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8077" y="32930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E(14)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8736" y="32901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51981" y="3737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08434" y="373471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0800000">
            <a:off x="5788603" y="2985570"/>
            <a:ext cx="157913" cy="1013552"/>
          </a:xfrm>
          <a:prstGeom prst="downArrow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09137" y="2822346"/>
            <a:ext cx="4697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Hexadecimal Number is</a:t>
            </a:r>
            <a:endParaRPr lang="en-US" sz="2600" dirty="0"/>
          </a:p>
        </p:txBody>
      </p:sp>
      <p:sp>
        <p:nvSpPr>
          <p:cNvPr id="29" name="TextBox 28"/>
          <p:cNvSpPr txBox="1"/>
          <p:nvPr/>
        </p:nvSpPr>
        <p:spPr>
          <a:xfrm>
            <a:off x="9041733" y="3517269"/>
            <a:ext cx="12522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(7E)</a:t>
            </a:r>
            <a:r>
              <a:rPr lang="en-US" sz="3000" b="1" baseline="-25000" dirty="0" smtClean="0">
                <a:solidFill>
                  <a:srgbClr val="FF0000"/>
                </a:solidFill>
              </a:rPr>
              <a:t> 16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0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5" grpId="0"/>
      <p:bldP spid="26" grpId="0"/>
      <p:bldP spid="27" grpId="0" animBg="1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889" y="613352"/>
            <a:ext cx="8911687" cy="1280890"/>
          </a:xfrm>
        </p:spPr>
        <p:txBody>
          <a:bodyPr/>
          <a:lstStyle/>
          <a:p>
            <a:r>
              <a:rPr lang="en-US" b="1" dirty="0" smtClean="0"/>
              <a:t>Type of Number Systems-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22147" y="1818042"/>
            <a:ext cx="72829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Decimal Number </a:t>
            </a:r>
          </a:p>
          <a:p>
            <a:endParaRPr lang="en-US" sz="3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Binary Number</a:t>
            </a:r>
          </a:p>
          <a:p>
            <a:endParaRPr lang="en-US" sz="3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Octal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smtClean="0"/>
              <a:t>Hexadecimal Number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7395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32" y="645626"/>
            <a:ext cx="8911687" cy="1280890"/>
          </a:xfrm>
        </p:spPr>
        <p:txBody>
          <a:bodyPr/>
          <a:lstStyle/>
          <a:p>
            <a:r>
              <a:rPr lang="en-US" b="1" dirty="0" smtClean="0"/>
              <a:t>Decimal Number-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88199" y="1678192"/>
            <a:ext cx="86538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Base: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							</a:t>
            </a:r>
            <a:r>
              <a:rPr lang="en-US" sz="4800" dirty="0" smtClean="0">
                <a:solidFill>
                  <a:srgbClr val="FF0000"/>
                </a:solidFill>
              </a:rPr>
              <a:t>10</a:t>
            </a:r>
          </a:p>
          <a:p>
            <a:endParaRPr lang="en-US" sz="3000" dirty="0"/>
          </a:p>
          <a:p>
            <a:r>
              <a:rPr lang="en-US" sz="3000" dirty="0" smtClean="0"/>
              <a:t>Digits: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r>
              <a:rPr lang="en-US" sz="4800" dirty="0" smtClean="0">
                <a:solidFill>
                  <a:srgbClr val="002060"/>
                </a:solidFill>
              </a:rPr>
              <a:t>      0, 1, 2, 3, 4, 5, 6, 7, 8, 9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6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9132" y="645626"/>
            <a:ext cx="8911687" cy="1280890"/>
          </a:xfrm>
        </p:spPr>
        <p:txBody>
          <a:bodyPr/>
          <a:lstStyle/>
          <a:p>
            <a:r>
              <a:rPr lang="en-US" b="1" dirty="0" smtClean="0"/>
              <a:t>Binary Number-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88199" y="1678192"/>
            <a:ext cx="86538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Base: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							   </a:t>
            </a:r>
            <a:r>
              <a:rPr lang="en-US" sz="4800" dirty="0" smtClean="0">
                <a:solidFill>
                  <a:srgbClr val="FF0000"/>
                </a:solidFill>
              </a:rPr>
              <a:t>2</a:t>
            </a:r>
          </a:p>
          <a:p>
            <a:endParaRPr lang="en-US" sz="3000" dirty="0"/>
          </a:p>
          <a:p>
            <a:r>
              <a:rPr lang="en-US" sz="3000" dirty="0" smtClean="0"/>
              <a:t>Digits:</a:t>
            </a:r>
          </a:p>
          <a:p>
            <a:pPr algn="ctr"/>
            <a:endParaRPr lang="en-US" sz="3000" dirty="0"/>
          </a:p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 0, 1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69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9132" y="645626"/>
            <a:ext cx="8911687" cy="1280890"/>
          </a:xfrm>
        </p:spPr>
        <p:txBody>
          <a:bodyPr/>
          <a:lstStyle/>
          <a:p>
            <a:r>
              <a:rPr lang="en-US" b="1" dirty="0" smtClean="0"/>
              <a:t>Octal Number-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1230" y="1678192"/>
            <a:ext cx="86538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Base: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							   </a:t>
            </a:r>
            <a:r>
              <a:rPr lang="en-US" sz="4800" dirty="0" smtClean="0">
                <a:solidFill>
                  <a:srgbClr val="FF0000"/>
                </a:solidFill>
              </a:rPr>
              <a:t>8</a:t>
            </a:r>
          </a:p>
          <a:p>
            <a:endParaRPr lang="en-US" sz="3000" dirty="0"/>
          </a:p>
          <a:p>
            <a:r>
              <a:rPr lang="en-US" sz="3000" dirty="0" smtClean="0"/>
              <a:t>Digits:</a:t>
            </a:r>
          </a:p>
          <a:p>
            <a:pPr algn="ctr"/>
            <a:endParaRPr lang="en-US" sz="3000" dirty="0"/>
          </a:p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 0, 1, 2, 3, 4, 5, 6, 7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91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9132" y="645626"/>
            <a:ext cx="8911687" cy="1280890"/>
          </a:xfrm>
        </p:spPr>
        <p:txBody>
          <a:bodyPr/>
          <a:lstStyle/>
          <a:p>
            <a:r>
              <a:rPr lang="en-US" b="1" dirty="0" smtClean="0"/>
              <a:t>Hexadecimal Number-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1230" y="1678192"/>
            <a:ext cx="86538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Base: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							   </a:t>
            </a:r>
            <a:r>
              <a:rPr lang="en-US" sz="4800" dirty="0" smtClean="0">
                <a:solidFill>
                  <a:srgbClr val="FF0000"/>
                </a:solidFill>
              </a:rPr>
              <a:t>16</a:t>
            </a:r>
          </a:p>
          <a:p>
            <a:endParaRPr lang="en-US" sz="3000" dirty="0"/>
          </a:p>
          <a:p>
            <a:r>
              <a:rPr lang="en-US" sz="3000" dirty="0" smtClean="0"/>
              <a:t>Digits:</a:t>
            </a:r>
          </a:p>
          <a:p>
            <a:pPr algn="ctr"/>
            <a:endParaRPr lang="en-US" sz="3000" dirty="0"/>
          </a:p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2060"/>
                </a:solidFill>
              </a:rPr>
              <a:t>0, 1, 2, 3, 4, 5, 6, 7, 8, 9, A, B, C, D, E, F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18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1" y="2797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Number Conversion 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37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21557" y="602594"/>
            <a:ext cx="8347602" cy="828173"/>
          </a:xfrm>
        </p:spPr>
        <p:txBody>
          <a:bodyPr/>
          <a:lstStyle/>
          <a:p>
            <a:r>
              <a:rPr lang="en-US" b="1" dirty="0" smtClean="0"/>
              <a:t>Decimal To Others-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6838" y="159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9277" y="1690744"/>
            <a:ext cx="1128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Rules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936838" y="2773679"/>
            <a:ext cx="7229138" cy="1025569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Dividing the decimal number by target base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036890" y="4661684"/>
            <a:ext cx="5201155" cy="828338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Count Upward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80376" y="2159569"/>
            <a:ext cx="1" cy="5289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63694" y="3849469"/>
            <a:ext cx="0" cy="7619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62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6151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Decimal To Binary-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13273" y="1578235"/>
            <a:ext cx="2526654" cy="1144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126)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  </a:t>
            </a: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2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89802" y="2842352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9801" y="3247992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51522" y="3272010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51522" y="3701668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57310" y="3701668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57310" y="4131326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22703" y="4131326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22703" y="4560984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9882" y="28786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76895" y="2902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49786" y="3332337"/>
            <a:ext cx="3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44404" y="3706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7480" y="41715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5332" y="33082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7965" y="330506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9950" y="37494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3422" y="37494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8406" y="41666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01312" y="416496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148383" y="4990642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8383" y="4560984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6475" y="4612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91021" y="4604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7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41207" y="458777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- 1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422727" y="5420300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2727" y="4990642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93884" y="5420300"/>
            <a:ext cx="0" cy="429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93884" y="5849958"/>
            <a:ext cx="154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2467" y="5033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96831" y="54849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96580" y="5033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3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673499" y="503826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- 1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84327" y="54498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974" y="545521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- 1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5245" y="59024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91590" y="590242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- 1 </a:t>
            </a:r>
          </a:p>
        </p:txBody>
      </p:sp>
      <p:sp>
        <p:nvSpPr>
          <p:cNvPr id="59" name="Down Arrow 58"/>
          <p:cNvSpPr/>
          <p:nvPr/>
        </p:nvSpPr>
        <p:spPr>
          <a:xfrm rot="10800000">
            <a:off x="7175825" y="2927022"/>
            <a:ext cx="179027" cy="3267923"/>
          </a:xfrm>
          <a:prstGeom prst="downArrow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15443" y="3128791"/>
            <a:ext cx="34996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Binary Number is</a:t>
            </a:r>
            <a:endParaRPr lang="en-US" sz="2600" dirty="0"/>
          </a:p>
        </p:txBody>
      </p:sp>
      <p:sp>
        <p:nvSpPr>
          <p:cNvPr id="61" name="TextBox 60"/>
          <p:cNvSpPr txBox="1"/>
          <p:nvPr/>
        </p:nvSpPr>
        <p:spPr>
          <a:xfrm>
            <a:off x="8609685" y="3973028"/>
            <a:ext cx="2175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(1111110)</a:t>
            </a:r>
            <a:r>
              <a:rPr lang="en-US" sz="30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3000" b="1" baseline="-25000" dirty="0">
                <a:solidFill>
                  <a:srgbClr val="FF0000"/>
                </a:solidFill>
              </a:rPr>
              <a:t>2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2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/>
      <p:bldP spid="36" grpId="0"/>
      <p:bldP spid="37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  <p:bldP spid="60" grpId="0"/>
      <p:bldP spid="6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</TotalTime>
  <Words>184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Footlight MT Light</vt:lpstr>
      <vt:lpstr>Times New Roman</vt:lpstr>
      <vt:lpstr>Wingdings</vt:lpstr>
      <vt:lpstr>Wingdings 3</vt:lpstr>
      <vt:lpstr>Wisp</vt:lpstr>
      <vt:lpstr>Introduction To Computer</vt:lpstr>
      <vt:lpstr>Type of Number Systems-</vt:lpstr>
      <vt:lpstr>Decimal Number-</vt:lpstr>
      <vt:lpstr>Binary Number-</vt:lpstr>
      <vt:lpstr>Octal Number-</vt:lpstr>
      <vt:lpstr>Hexadecimal Number-</vt:lpstr>
      <vt:lpstr>Number Conversion </vt:lpstr>
      <vt:lpstr>Decimal To Others-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54</cp:revision>
  <dcterms:created xsi:type="dcterms:W3CDTF">2020-03-30T17:04:41Z</dcterms:created>
  <dcterms:modified xsi:type="dcterms:W3CDTF">2020-04-01T08:35:48Z</dcterms:modified>
</cp:coreProperties>
</file>