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7177" y="1487729"/>
            <a:ext cx="4709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Number Conversion Part II</a:t>
            </a:r>
          </a:p>
          <a:p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94726" y="2359854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995" y="193213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Number Conversion of Floating Number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00995" y="40639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Decimal </a:t>
            </a:r>
            <a:r>
              <a:rPr lang="en-US" sz="4800" dirty="0">
                <a:solidFill>
                  <a:srgbClr val="002060"/>
                </a:solidFill>
              </a:rPr>
              <a:t>T</a:t>
            </a:r>
            <a:r>
              <a:rPr lang="en-US" sz="4800" dirty="0" smtClean="0">
                <a:solidFill>
                  <a:srgbClr val="002060"/>
                </a:solidFill>
              </a:rPr>
              <a:t>o Others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21557" y="602594"/>
            <a:ext cx="8347602" cy="828173"/>
          </a:xfrm>
        </p:spPr>
        <p:txBody>
          <a:bodyPr/>
          <a:lstStyle/>
          <a:p>
            <a:r>
              <a:rPr lang="en-US" b="1" dirty="0" smtClean="0"/>
              <a:t>Decimal To Others-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38416" y="1634244"/>
            <a:ext cx="4483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Rules for fractional part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80376" y="2159569"/>
            <a:ext cx="1" cy="5289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936838" y="2773679"/>
            <a:ext cx="7229138" cy="1025569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Multiplying the fractional number by target base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63694" y="3849469"/>
            <a:ext cx="0" cy="7619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2936838" y="4661684"/>
            <a:ext cx="7132321" cy="93488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Count down 6 times, if we don’t get fractional part is zero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Binary-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272050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126.275)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2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83028" y="3575929"/>
            <a:ext cx="5730" cy="282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02516" y="3580482"/>
            <a:ext cx="3830971" cy="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79126" y="3554580"/>
            <a:ext cx="2201" cy="284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02515" y="4053814"/>
            <a:ext cx="3830972" cy="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2514" y="4485513"/>
            <a:ext cx="3830973" cy="1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5995" y="4969596"/>
            <a:ext cx="3797492" cy="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32610" y="5494988"/>
            <a:ext cx="3800877" cy="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02514" y="5959706"/>
            <a:ext cx="3830973" cy="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35995" y="3585723"/>
            <a:ext cx="19004" cy="283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0496" y="364681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0.275 *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83339" y="3646810"/>
            <a:ext cx="2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2103" y="3634459"/>
            <a:ext cx="7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.55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27997" y="410117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 *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7489" y="4098147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570" y="4063962"/>
            <a:ext cx="6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49471" y="455617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*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77489" y="4549453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4570" y="4525159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40698" y="505266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9638" y="5020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0024" y="5020797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40698" y="552685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*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77489" y="5526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64569" y="5543514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49409" y="6008014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0.8 *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6043" y="5996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0464" y="5987074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433487" y="3554580"/>
            <a:ext cx="0" cy="287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69046" y="6415018"/>
            <a:ext cx="3764441" cy="1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1567" y="324098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1664" y="324005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Fractional</a:t>
            </a:r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>
            <a:off x="5167637" y="3656094"/>
            <a:ext cx="185792" cy="2709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661060" y="452515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0.275 = .010001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96110" y="1584643"/>
            <a:ext cx="3128790" cy="5061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(1111110 . 010001)</a:t>
            </a:r>
            <a:r>
              <a:rPr lang="en-US" b="1" baseline="-25000" dirty="0">
                <a:solidFill>
                  <a:srgbClr val="FF0000"/>
                </a:solidFill>
              </a:rPr>
              <a:t> 2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80729" y="2437957"/>
            <a:ext cx="8097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 already got the binary number of real part, </a:t>
            </a:r>
            <a:r>
              <a:rPr lang="en-US" sz="2200" b="1" dirty="0" smtClean="0"/>
              <a:t>(126)</a:t>
            </a:r>
            <a:r>
              <a:rPr lang="en-US" sz="2200" b="1" baseline="-25000" dirty="0" smtClean="0"/>
              <a:t> 10      </a:t>
            </a:r>
            <a:r>
              <a:rPr lang="en-US" sz="2200" baseline="-25000" dirty="0"/>
              <a:t> </a:t>
            </a:r>
            <a:r>
              <a:rPr lang="en-US" sz="2200" b="1" baseline="-25000" dirty="0" smtClean="0"/>
              <a:t>  </a:t>
            </a:r>
            <a:endParaRPr lang="en-US" sz="2200" b="1" dirty="0"/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8850174" y="2441186"/>
            <a:ext cx="1917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= </a:t>
            </a:r>
            <a:r>
              <a:rPr lang="en-US" sz="2200" b="1" dirty="0" smtClean="0">
                <a:solidFill>
                  <a:srgbClr val="FF0000"/>
                </a:solidFill>
              </a:rPr>
              <a:t>(1111110)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b="1" baseline="-25000" dirty="0">
                <a:solidFill>
                  <a:srgbClr val="FF0000"/>
                </a:solidFill>
              </a:rPr>
              <a:t>2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8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59" grpId="0"/>
      <p:bldP spid="60" grpId="0"/>
      <p:bldP spid="61" grpId="0" animBg="1"/>
      <p:bldP spid="62" grpId="0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Octal-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272050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126.275)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/>
              <a:t>8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729" y="2437957"/>
            <a:ext cx="7904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 already got the octal number of real part, </a:t>
            </a:r>
            <a:r>
              <a:rPr lang="en-US" sz="2200" b="1" dirty="0" smtClean="0"/>
              <a:t>(126)</a:t>
            </a:r>
            <a:r>
              <a:rPr lang="en-US" sz="2200" b="1" baseline="-25000" dirty="0" smtClean="0"/>
              <a:t> 10      </a:t>
            </a:r>
            <a:r>
              <a:rPr lang="en-US" sz="2200" baseline="-25000" dirty="0"/>
              <a:t> </a:t>
            </a:r>
            <a:r>
              <a:rPr lang="en-US" sz="2200" b="1" baseline="-25000" dirty="0" smtClean="0"/>
              <a:t>  </a:t>
            </a:r>
            <a:endParaRPr lang="en-US" sz="2200" b="1" dirty="0"/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850174" y="2441186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= </a:t>
            </a:r>
            <a:r>
              <a:rPr lang="en-US" sz="2200" b="1" dirty="0" smtClean="0">
                <a:solidFill>
                  <a:srgbClr val="FF0000"/>
                </a:solidFill>
              </a:rPr>
              <a:t>(176)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b="1" baseline="-25000" dirty="0">
                <a:solidFill>
                  <a:srgbClr val="FF0000"/>
                </a:solidFill>
              </a:rPr>
              <a:t>8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02516" y="3580482"/>
            <a:ext cx="3830971" cy="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5995" y="3585723"/>
            <a:ext cx="19004" cy="283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33487" y="3554580"/>
            <a:ext cx="0" cy="287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69046" y="6415018"/>
            <a:ext cx="3764441" cy="1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02515" y="4053814"/>
            <a:ext cx="3830972" cy="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3028" y="3575929"/>
            <a:ext cx="5730" cy="282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79126" y="3554580"/>
            <a:ext cx="2201" cy="284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7561" y="4484834"/>
            <a:ext cx="3830973" cy="1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5995" y="4969596"/>
            <a:ext cx="3797492" cy="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32610" y="5494988"/>
            <a:ext cx="3800877" cy="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02514" y="5959706"/>
            <a:ext cx="3830973" cy="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9786" y="323061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71664" y="324005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84713" y="3922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70496" y="364681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0.275 * 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83339" y="3646810"/>
            <a:ext cx="2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2103" y="3634459"/>
            <a:ext cx="7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7997" y="410117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7489" y="4098147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2103" y="4097511"/>
            <a:ext cx="6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49471" y="455617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* 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77489" y="4549453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2103" y="4558782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40698" y="505266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 * 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89638" y="5020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40024" y="5020797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0698" y="552685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* 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7489" y="5526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64569" y="5543514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49409" y="6008014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 * 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6043" y="5996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0464" y="5987074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5167637" y="3656094"/>
            <a:ext cx="185792" cy="2709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61060" y="452515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0.275 = .214631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96110" y="1584643"/>
            <a:ext cx="3128790" cy="5061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(176 . 214631)</a:t>
            </a:r>
            <a:r>
              <a:rPr 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US" b="1" baseline="-25000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6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1" grpId="0" animBg="1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Hexadecimal-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414717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126.275)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244" y="2459382"/>
            <a:ext cx="9002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 already got the </a:t>
            </a:r>
            <a:r>
              <a:rPr lang="en-US" sz="2200" dirty="0" smtClean="0"/>
              <a:t>hexadecimal </a:t>
            </a:r>
            <a:r>
              <a:rPr lang="en-US" sz="2200" dirty="0" smtClean="0"/>
              <a:t>number of real part, </a:t>
            </a:r>
            <a:r>
              <a:rPr lang="en-US" sz="2200" b="1" dirty="0" smtClean="0"/>
              <a:t>(126)</a:t>
            </a:r>
            <a:r>
              <a:rPr lang="en-US" sz="2200" b="1" baseline="-25000" dirty="0" smtClean="0"/>
              <a:t> 10      </a:t>
            </a:r>
            <a:r>
              <a:rPr lang="en-US" sz="2200" baseline="-25000" dirty="0"/>
              <a:t> </a:t>
            </a:r>
            <a:r>
              <a:rPr lang="en-US" sz="2200" b="1" baseline="-25000" dirty="0" smtClean="0"/>
              <a:t>  </a:t>
            </a:r>
            <a:endParaRPr lang="en-US" sz="2200" b="1" dirty="0"/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850174" y="2441186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   = </a:t>
            </a:r>
            <a:r>
              <a:rPr lang="en-US" sz="2200" b="1" dirty="0" smtClean="0">
                <a:solidFill>
                  <a:srgbClr val="FF0000"/>
                </a:solidFill>
              </a:rPr>
              <a:t>(7E)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 16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2516" y="3580482"/>
            <a:ext cx="3830971" cy="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32610" y="3585723"/>
            <a:ext cx="3385" cy="190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3487" y="3554580"/>
            <a:ext cx="0" cy="194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02515" y="4053814"/>
            <a:ext cx="3830972" cy="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7561" y="4484834"/>
            <a:ext cx="3830973" cy="1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5995" y="4969596"/>
            <a:ext cx="3797492" cy="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32610" y="5494988"/>
            <a:ext cx="3800877" cy="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83028" y="3575929"/>
            <a:ext cx="17782" cy="191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79126" y="3554580"/>
            <a:ext cx="14050" cy="194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3657" y="32193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1664" y="324005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70496" y="364681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0.275 * 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83339" y="3646810"/>
            <a:ext cx="2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5281" y="3634626"/>
            <a:ext cx="7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7997" y="410117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* 16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7489" y="4098147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5281" y="4084591"/>
            <a:ext cx="6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49471" y="455617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* 16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7489" y="4549453"/>
            <a:ext cx="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5281" y="4556170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40698" y="50526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* 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89638" y="5020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2383" y="5020797"/>
            <a:ext cx="9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5167637" y="3656094"/>
            <a:ext cx="187732" cy="17659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61060" y="452515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0.275 = .4666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96110" y="1584643"/>
            <a:ext cx="3128790" cy="5061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(7E . 4666)</a:t>
            </a:r>
            <a:r>
              <a:rPr lang="en-US" b="1" baseline="-25000" dirty="0" smtClean="0">
                <a:solidFill>
                  <a:srgbClr val="FF0000"/>
                </a:solidFill>
              </a:rPr>
              <a:t> 16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1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43" grpId="0" animBg="1"/>
      <p:bldP spid="44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Practice Session -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97780" y="1831624"/>
            <a:ext cx="4086375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(568)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/>
              <a:t>8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5081" y="2672989"/>
            <a:ext cx="4831772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(568.459)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/>
              <a:t>8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0798" y="3855877"/>
            <a:ext cx="1366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</a:rPr>
              <a:t>nswer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7780" y="4697242"/>
            <a:ext cx="5743880" cy="42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(568)</a:t>
            </a:r>
            <a:r>
              <a:rPr lang="en-US" sz="22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(1000111000)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(1070)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(238)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16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8058" y="5485783"/>
            <a:ext cx="9438802" cy="426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568.459)</a:t>
            </a:r>
            <a:r>
              <a:rPr lang="en-US" sz="22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(1000111000.011101)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>
                <a:solidFill>
                  <a:srgbClr val="7030A0"/>
                </a:solidFill>
                <a:cs typeface="Times New Roman" panose="02020603050405020304" pitchFamily="18" charset="0"/>
              </a:rPr>
              <a:t>(1070.353004)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>
                <a:solidFill>
                  <a:srgbClr val="7030A0"/>
                </a:solidFill>
                <a:cs typeface="Times New Roman" panose="02020603050405020304" pitchFamily="18" charset="0"/>
              </a:rPr>
              <a:t>(238.758106)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16</a:t>
            </a:r>
            <a:endParaRPr 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622" y="4612163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Kryptonite</a:t>
            </a:r>
            <a:r>
              <a:rPr lang="en-US" b="1" dirty="0" smtClean="0">
                <a:solidFill>
                  <a:srgbClr val="FF0000"/>
                </a:solidFill>
              </a:rPr>
              <a:t>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8" y="4522212"/>
            <a:ext cx="749404" cy="7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5" y="5632387"/>
            <a:ext cx="467230" cy="456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595" y="5675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Woody Woodpeck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14" y="1568026"/>
            <a:ext cx="2276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039" y="14479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Thank You Everyone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and Cartoon clipart - Finger, Face, Hand, transparen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28460" y="2935492"/>
            <a:ext cx="885168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7127" y="304792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See you in the next video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343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Footlight MT Light</vt:lpstr>
      <vt:lpstr>Times New Roman</vt:lpstr>
      <vt:lpstr>Wingdings 3</vt:lpstr>
      <vt:lpstr>Wisp</vt:lpstr>
      <vt:lpstr>Introduction To Computer</vt:lpstr>
      <vt:lpstr>Number Conversion of Floating Number</vt:lpstr>
      <vt:lpstr>Decimal To Others-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17</cp:revision>
  <dcterms:created xsi:type="dcterms:W3CDTF">2020-04-01T08:28:07Z</dcterms:created>
  <dcterms:modified xsi:type="dcterms:W3CDTF">2020-04-03T10:27:25Z</dcterms:modified>
</cp:coreProperties>
</file>