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Practice Session -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797780" y="1831624"/>
            <a:ext cx="4086375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(568)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?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/>
              <a:t>8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 smtClean="0"/>
              <a:t>16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5081" y="2672989"/>
            <a:ext cx="4831772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(568.459)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?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/>
              <a:t>8</a:t>
            </a:r>
            <a:r>
              <a:rPr lang="en-US" sz="3000" dirty="0" smtClean="0"/>
              <a:t> =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3000" baseline="-25000" dirty="0" smtClean="0"/>
              <a:t>16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0798" y="3855877"/>
            <a:ext cx="13660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b="1" dirty="0" smtClean="0">
                <a:solidFill>
                  <a:srgbClr val="FF0000"/>
                </a:solidFill>
              </a:rPr>
              <a:t>nswer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97780" y="4697242"/>
            <a:ext cx="5743880" cy="42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(568)</a:t>
            </a:r>
            <a:r>
              <a:rPr lang="en-US" sz="22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(1000111000)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(1070)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8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(238)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16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8058" y="5485783"/>
            <a:ext cx="9438802" cy="426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568.459)</a:t>
            </a:r>
            <a:r>
              <a:rPr lang="en-US" sz="22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b="1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(1000111000.011101)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>
                <a:solidFill>
                  <a:srgbClr val="7030A0"/>
                </a:solidFill>
                <a:cs typeface="Times New Roman" panose="02020603050405020304" pitchFamily="18" charset="0"/>
              </a:rPr>
              <a:t>(1070.353004)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8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= </a:t>
            </a:r>
            <a:r>
              <a:rPr lang="en-US" sz="2200" b="1" dirty="0">
                <a:solidFill>
                  <a:srgbClr val="7030A0"/>
                </a:solidFill>
                <a:cs typeface="Times New Roman" panose="02020603050405020304" pitchFamily="18" charset="0"/>
              </a:rPr>
              <a:t>(238.758106)</a:t>
            </a:r>
            <a:r>
              <a:rPr lang="en-US" sz="2200" b="1" baseline="-25000" dirty="0" smtClean="0">
                <a:solidFill>
                  <a:srgbClr val="7030A0"/>
                </a:solidFill>
              </a:rPr>
              <a:t>16</a:t>
            </a:r>
            <a:endParaRPr lang="en-US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622" y="4612163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Kryptonite</a:t>
            </a:r>
            <a:r>
              <a:rPr lang="en-US" b="1" dirty="0" smtClean="0">
                <a:solidFill>
                  <a:srgbClr val="FF0000"/>
                </a:solidFill>
              </a:rPr>
              <a:t>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8" y="4522212"/>
            <a:ext cx="749404" cy="7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05" y="5632387"/>
            <a:ext cx="467230" cy="456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595" y="56757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30" name="Picture 6" descr="Woody Woodpeck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14" y="1568026"/>
            <a:ext cx="2276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0039" y="144790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Thank You Everyone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Hand Cartoon clipart - Finger, Face, Hand, transparen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28460" y="2935492"/>
            <a:ext cx="885168" cy="8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7127" y="3047929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See you in the next video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63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CSC Mohammad Hasan</dc:creator>
  <cp:lastModifiedBy>CSC Mohammad Hasan</cp:lastModifiedBy>
  <cp:revision>1</cp:revision>
  <dcterms:created xsi:type="dcterms:W3CDTF">2020-04-03T10:27:31Z</dcterms:created>
  <dcterms:modified xsi:type="dcterms:W3CDTF">2020-04-03T10:35:21Z</dcterms:modified>
</cp:coreProperties>
</file>