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61351" y="61401"/>
            <a:ext cx="8915399" cy="11323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2201" y="148772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/>
              <a:t>Practice </a:t>
            </a:r>
            <a:r>
              <a:rPr lang="en-US" sz="2800" b="1" dirty="0" smtClean="0"/>
              <a:t>Session II</a:t>
            </a:r>
            <a:endParaRPr lang="en-US" sz="28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83969" y="2542422"/>
            <a:ext cx="8915399" cy="262550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7253" y="49728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22209"/>
            <a:ext cx="638391" cy="647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4574" y="498535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44" y="4939859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7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Practice Session -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935169" y="1718178"/>
            <a:ext cx="4988114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(1101.101)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    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     ?</a:t>
            </a:r>
            <a:r>
              <a:rPr lang="en-US" sz="3000" baseline="-25000" dirty="0" smtClean="0"/>
              <a:t>10</a:t>
            </a:r>
            <a:r>
              <a:rPr lang="en-US" sz="3000" dirty="0" smtClean="0"/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/>
              <a:t>(</a:t>
            </a:r>
            <a:r>
              <a:rPr lang="en-US" sz="3000" dirty="0" smtClean="0">
                <a:cs typeface="Times New Roman" panose="02020603050405020304" pitchFamily="18" charset="0"/>
              </a:rPr>
              <a:t>27.56)</a:t>
            </a:r>
            <a:r>
              <a:rPr lang="en-US" sz="3000" baseline="-25000" dirty="0" smtClean="0"/>
              <a:t>8</a:t>
            </a:r>
            <a:r>
              <a:rPr lang="en-US" sz="3000" dirty="0" smtClean="0"/>
              <a:t>           =  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 smtClean="0"/>
              <a:t>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/>
              <a:t>(</a:t>
            </a:r>
            <a:r>
              <a:rPr lang="en-US" sz="3000" dirty="0" smtClean="0">
                <a:cs typeface="Times New Roman" panose="02020603050405020304" pitchFamily="18" charset="0"/>
              </a:rPr>
              <a:t>13A.D1)</a:t>
            </a:r>
            <a:r>
              <a:rPr lang="en-US" sz="3000" baseline="-25000" dirty="0" smtClean="0"/>
              <a:t>16</a:t>
            </a:r>
            <a:r>
              <a:rPr lang="en-US" sz="3000" dirty="0" smtClean="0"/>
              <a:t>      =  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/>
              <a:t>10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0797" y="3601769"/>
            <a:ext cx="1366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b="1" dirty="0" smtClean="0">
                <a:solidFill>
                  <a:srgbClr val="FF0000"/>
                </a:solidFill>
              </a:rPr>
              <a:t>nswer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4717" y="4256425"/>
            <a:ext cx="9595945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(1101.101)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    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     (13.625)</a:t>
            </a:r>
            <a:r>
              <a:rPr lang="en-US" sz="3000" baseline="-25000" dirty="0" smtClean="0"/>
              <a:t>10</a:t>
            </a:r>
            <a:r>
              <a:rPr lang="en-US" sz="3000" dirty="0" smtClean="0"/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/>
              <a:t>(</a:t>
            </a:r>
            <a:r>
              <a:rPr lang="en-US" sz="3000" dirty="0" smtClean="0">
                <a:cs typeface="Times New Roman" panose="02020603050405020304" pitchFamily="18" charset="0"/>
              </a:rPr>
              <a:t>27.56)</a:t>
            </a:r>
            <a:r>
              <a:rPr lang="en-US" sz="3000" baseline="-25000" dirty="0" smtClean="0"/>
              <a:t>8</a:t>
            </a:r>
            <a:r>
              <a:rPr lang="en-US" sz="3000" dirty="0" smtClean="0"/>
              <a:t>           =     </a:t>
            </a:r>
            <a:r>
              <a:rPr lang="en-US" sz="3000" dirty="0" smtClean="0">
                <a:cs typeface="Times New Roman" panose="02020603050405020304" pitchFamily="18" charset="0"/>
              </a:rPr>
              <a:t>(23.71)</a:t>
            </a:r>
            <a:r>
              <a:rPr lang="en-US" sz="3000" baseline="-25000" dirty="0" smtClean="0"/>
              <a:t>10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/>
              <a:t>(</a:t>
            </a:r>
            <a:r>
              <a:rPr lang="en-US" sz="3000" dirty="0" smtClean="0">
                <a:cs typeface="Times New Roman" panose="02020603050405020304" pitchFamily="18" charset="0"/>
              </a:rPr>
              <a:t>13A.D1)</a:t>
            </a:r>
            <a:r>
              <a:rPr lang="en-US" sz="3000" baseline="-25000" dirty="0" smtClean="0"/>
              <a:t>16</a:t>
            </a:r>
            <a:r>
              <a:rPr lang="en-US" sz="3000" dirty="0" smtClean="0"/>
              <a:t>      =     </a:t>
            </a:r>
            <a:r>
              <a:rPr lang="en-US" sz="3000" dirty="0" smtClean="0">
                <a:cs typeface="Times New Roman" panose="02020603050405020304" pitchFamily="18" charset="0"/>
              </a:rPr>
              <a:t>(314.81)</a:t>
            </a:r>
            <a:r>
              <a:rPr lang="en-US" sz="3000" baseline="-25000" dirty="0" smtClean="0"/>
              <a:t>10</a:t>
            </a:r>
            <a:endParaRPr lang="en-US" sz="30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9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622" y="4612163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Kryptonite</a:t>
            </a:r>
            <a:r>
              <a:rPr lang="en-US" b="1" dirty="0" smtClean="0">
                <a:solidFill>
                  <a:srgbClr val="FF0000"/>
                </a:solidFill>
              </a:rPr>
              <a:t>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18" y="4522212"/>
            <a:ext cx="749404" cy="7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05" y="5632387"/>
            <a:ext cx="467230" cy="4561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595" y="56757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30" name="Picture 6" descr="Woody Woodpeck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14" y="1568026"/>
            <a:ext cx="2276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0039" y="144790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Thank You Everyone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Hand Cartoon clipart - Finger, Face, Hand, transparen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28460" y="2935492"/>
            <a:ext cx="885168" cy="8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7127" y="3047929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See you in the next video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73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Footlight MT Light</vt:lpstr>
      <vt:lpstr>Times New Roman</vt:lpstr>
      <vt:lpstr>Wingdings 3</vt:lpstr>
      <vt:lpstr>Wisp</vt:lpstr>
      <vt:lpstr>Introduction To Computer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CSC Mohammad Hasan</dc:creator>
  <cp:lastModifiedBy>CSC Mohammad Hasan</cp:lastModifiedBy>
  <cp:revision>4</cp:revision>
  <dcterms:created xsi:type="dcterms:W3CDTF">2020-04-12T04:58:10Z</dcterms:created>
  <dcterms:modified xsi:type="dcterms:W3CDTF">2020-04-15T18:24:03Z</dcterms:modified>
</cp:coreProperties>
</file>