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B0C49-492F-41A9-AAB3-93CCC3FD6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98E69B-E96E-4BC9-9DD7-D080B9B0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774C6-590A-4DB3-A0D1-6A4CEE53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041A8-B5CF-4993-8A9C-E745F5D2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87BB1E-1F88-455B-BDDC-BE6FC2B6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93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CD314-0BF9-43BC-BFBF-F755A656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160BE5-EDF4-40CF-B3A3-5B987F6F3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BBC5A-76B4-4F8D-8BC4-D893F478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48F13-59EA-4A3B-B3BF-0171D359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1FFFF-EA3E-4A18-8385-7FF14B3B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72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57D31F-E7D1-482B-974C-AFD494017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3A5AD4-25BB-474D-9A63-C7E2C1CC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90CE5-D3E9-487F-9D18-37F077FF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E0608-C242-46D1-946C-6BEA2F66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3BDD5-0023-43E6-8CD5-B8F587A1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2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E075B-7FF1-4FB1-A6A0-A2F52F1A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3CD60-9C5F-45D4-B275-C5EAAAA8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58A7-1175-4527-AA90-BA61AE51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C6649-B16C-4DA8-9673-69E0BC3D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8EB7C6-558A-4065-80EC-BE668904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4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8912-2B7B-417C-B2BA-D29AA97B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56A294-5A78-4949-A778-E6C82F5A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DB482-F29D-4B6C-A974-FF24A60D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E467F-2190-4942-9E09-3897B748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48488-0679-4606-B481-7FD1EDCA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7F349-E711-46E8-980E-04BF1ABC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908B1-A413-410D-AF5E-A868802DE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5FBE9-B745-43D0-882E-B949090E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B8661-5C22-456F-BFE2-449E7AC6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6B56C3-EB78-441B-B21F-8661ED1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11601C-00AA-4569-8035-E556706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04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0A0B-CB99-40C4-AB37-E9D120F6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37E82-E173-47A4-9B70-EE8F6E04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891367-2BAE-47F7-B99B-E4BE603F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CACC26-6AFD-4404-AC9D-BA912DC51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FFA4FF-41FD-4AF4-B411-8F3D588A3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6EBDC3-B077-421E-B250-F41CA899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569D3C-45EE-4654-991D-48BF4739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506480-E457-481B-903C-C5F3E04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65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81DB3-BF97-47CD-B570-C01D08AA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EAE738-67D0-4778-808D-18F8FA30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7EBCD-C21E-440E-8772-838C0CCE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65E9C0-4348-4478-BFAC-965D8F3C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10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84ECCD-8BBB-4204-8808-72F60478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0E88C9-5081-4330-AE1B-8D0DAD2C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5388D-2FEB-49DF-A444-077C110D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14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B5E27-417C-4CDB-8667-645B7234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E380-B6D6-49DD-BCF3-518A8CC6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10344A-F70B-4486-BE85-B331E09F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34AAC-91AB-4440-B201-CEEC65C1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ECDEB5-7E46-487C-9BBC-CB163D6B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489BEB-05ED-4CBE-8FC0-F543A1B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F5CEF-94D4-46CD-8BE1-531A489E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D3F137-1D41-472F-9A0A-56D1E924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6F84C7-74A3-44E8-9F2A-749C5FDA3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E3880-97D2-4392-8F8F-125834DC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1A587-B4D1-4B7D-B52A-7A1540F0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EC60D9-8A1B-4FC9-B975-98809AB1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40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A6DFED-9F25-4B70-8EE3-7D442834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78B72-4834-4349-BCF1-D13403B0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1B1027-5586-467C-B9F4-E33D47680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E85B-0911-4C69-A80E-0879F72DE926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DE423-E82F-4694-834D-0410AAB53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896ED-7D49-4AD6-A2F0-DB95F534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95C3-B699-4C35-B0D3-DCB290AB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6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184D423-DE38-417C-BBC1-1AD9F79A1EFD}"/>
              </a:ext>
            </a:extLst>
          </p:cNvPr>
          <p:cNvSpPr/>
          <p:nvPr/>
        </p:nvSpPr>
        <p:spPr>
          <a:xfrm>
            <a:off x="1607058" y="1160090"/>
            <a:ext cx="1115568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 i=1</a:t>
            </a: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F9FC1AF-743C-48CB-9EB2-2AF9C6CC77BA}"/>
              </a:ext>
            </a:extLst>
          </p:cNvPr>
          <p:cNvSpPr/>
          <p:nvPr/>
        </p:nvSpPr>
        <p:spPr>
          <a:xfrm>
            <a:off x="1666494" y="2178448"/>
            <a:ext cx="996696" cy="7680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B39083-BFD6-44E9-B59C-712AFCD262F5}"/>
              </a:ext>
            </a:extLst>
          </p:cNvPr>
          <p:cNvSpPr/>
          <p:nvPr/>
        </p:nvSpPr>
        <p:spPr>
          <a:xfrm>
            <a:off x="8588498" y="815268"/>
            <a:ext cx="1115568" cy="498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DB17140-84EF-4A11-A5A6-1985C1F8771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164842" y="1644722"/>
            <a:ext cx="0" cy="53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4B1EFFF-F21E-48A0-B071-5CB0F3FBAD28}"/>
              </a:ext>
            </a:extLst>
          </p:cNvPr>
          <p:cNvSpPr txBox="1"/>
          <p:nvPr/>
        </p:nvSpPr>
        <p:spPr>
          <a:xfrm>
            <a:off x="1863090" y="2443624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i&lt;=100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40D2D93-27FD-467E-9A40-231AD1419E06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2663190" y="1092708"/>
            <a:ext cx="2875024" cy="146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aute 18">
            <a:extLst>
              <a:ext uri="{FF2B5EF4-FFF2-40B4-BE49-F238E27FC236}">
                <a16:creationId xmlns:a16="http://schemas.microsoft.com/office/drawing/2014/main" id="{5A465012-980E-43CE-9D2F-EB4B3B7F2D3E}"/>
              </a:ext>
            </a:extLst>
          </p:cNvPr>
          <p:cNvSpPr/>
          <p:nvPr/>
        </p:nvSpPr>
        <p:spPr>
          <a:xfrm>
            <a:off x="5538214" y="649224"/>
            <a:ext cx="1115568" cy="88696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A97637F-87B6-4A57-927E-44FD04CD4027}"/>
              </a:ext>
            </a:extLst>
          </p:cNvPr>
          <p:cNvSpPr txBox="1"/>
          <p:nvPr/>
        </p:nvSpPr>
        <p:spPr>
          <a:xfrm>
            <a:off x="5698234" y="892766"/>
            <a:ext cx="955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dirty="0">
                <a:solidFill>
                  <a:srgbClr val="24292F"/>
                </a:solidFill>
                <a:effectLst/>
                <a:latin typeface="ui-monospace"/>
              </a:rPr>
              <a:t>$</a:t>
            </a:r>
            <a:r>
              <a:rPr lang="en-US" sz="800" b="1" i="0" dirty="0" err="1">
                <a:solidFill>
                  <a:srgbClr val="24292F"/>
                </a:solidFill>
                <a:effectLst/>
                <a:latin typeface="ui-monospace"/>
              </a:rPr>
              <a:t>i</a:t>
            </a:r>
            <a:r>
              <a:rPr lang="en-US" sz="800" b="1" i="0" dirty="0">
                <a:solidFill>
                  <a:srgbClr val="24292F"/>
                </a:solidFill>
                <a:effectLst/>
                <a:latin typeface="ui-monospace"/>
              </a:rPr>
              <a:t> % </a:t>
            </a:r>
            <a:r>
              <a:rPr lang="en-US" sz="800" b="1" i="0" dirty="0">
                <a:effectLst/>
                <a:latin typeface="ui-monospace"/>
              </a:rPr>
              <a:t>3</a:t>
            </a:r>
            <a:r>
              <a:rPr lang="en-US" sz="800" b="1" i="0" dirty="0">
                <a:solidFill>
                  <a:srgbClr val="24292F"/>
                </a:solidFill>
                <a:effectLst/>
                <a:latin typeface="ui-monospace"/>
              </a:rPr>
              <a:t> !== </a:t>
            </a:r>
            <a:r>
              <a:rPr lang="en-US" sz="800" b="1" i="0" dirty="0">
                <a:effectLst/>
                <a:latin typeface="ui-monospace"/>
              </a:rPr>
              <a:t>0      </a:t>
            </a:r>
            <a:r>
              <a:rPr lang="en-US" sz="800" b="1" i="0" dirty="0">
                <a:solidFill>
                  <a:srgbClr val="24292F"/>
                </a:solidFill>
                <a:effectLst/>
                <a:latin typeface="ui-monospace"/>
              </a:rPr>
              <a:t> &amp;&amp; $</a:t>
            </a:r>
            <a:r>
              <a:rPr lang="en-US" sz="800" b="1" i="0" dirty="0" err="1">
                <a:solidFill>
                  <a:srgbClr val="24292F"/>
                </a:solidFill>
                <a:effectLst/>
                <a:latin typeface="ui-monospace"/>
              </a:rPr>
              <a:t>i</a:t>
            </a:r>
            <a:r>
              <a:rPr lang="en-US" sz="800" b="1" i="0" dirty="0">
                <a:solidFill>
                  <a:srgbClr val="24292F"/>
                </a:solidFill>
                <a:effectLst/>
                <a:latin typeface="ui-monospace"/>
              </a:rPr>
              <a:t> % </a:t>
            </a:r>
            <a:r>
              <a:rPr lang="en-US" sz="800" b="1" i="0" dirty="0">
                <a:effectLst/>
                <a:latin typeface="ui-monospace"/>
              </a:rPr>
              <a:t>5</a:t>
            </a:r>
            <a:r>
              <a:rPr lang="en-US" sz="800" b="1" i="0" dirty="0">
                <a:solidFill>
                  <a:srgbClr val="24292F"/>
                </a:solidFill>
                <a:effectLst/>
                <a:latin typeface="ui-monospace"/>
              </a:rPr>
              <a:t> !== </a:t>
            </a:r>
            <a:r>
              <a:rPr lang="en-US" sz="800" b="1" i="0" dirty="0">
                <a:effectLst/>
                <a:latin typeface="ui-monospace"/>
              </a:rPr>
              <a:t>0</a:t>
            </a:r>
            <a:r>
              <a:rPr lang="en-US" sz="800" b="1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endParaRPr lang="de-DE" sz="8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A0C8FFE-4EB7-46A6-A1D6-0DC96264FB9E}"/>
              </a:ext>
            </a:extLst>
          </p:cNvPr>
          <p:cNvSpPr txBox="1"/>
          <p:nvPr/>
        </p:nvSpPr>
        <p:spPr>
          <a:xfrm>
            <a:off x="8614404" y="933637"/>
            <a:ext cx="1115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0" dirty="0">
                <a:solidFill>
                  <a:srgbClr val="24292F"/>
                </a:solidFill>
                <a:effectLst/>
                <a:latin typeface="ui-monospace"/>
              </a:rPr>
              <a:t>echo "$i &lt;</a:t>
            </a:r>
            <a:r>
              <a:rPr lang="de-DE" sz="1100" b="1" i="0" dirty="0" err="1">
                <a:solidFill>
                  <a:srgbClr val="24292F"/>
                </a:solidFill>
                <a:effectLst/>
                <a:latin typeface="ui-monospace"/>
              </a:rPr>
              <a:t>br</a:t>
            </a:r>
            <a:r>
              <a:rPr lang="de-DE" sz="1100" b="1" i="0" dirty="0">
                <a:solidFill>
                  <a:srgbClr val="24292F"/>
                </a:solidFill>
                <a:effectLst/>
                <a:latin typeface="ui-monospace"/>
              </a:rPr>
              <a:t>/&gt;"</a:t>
            </a:r>
            <a:endParaRPr lang="de-DE" sz="1100" b="1" dirty="0"/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428E9BF8-462C-40DF-BB01-E71365D25D37}"/>
              </a:ext>
            </a:extLst>
          </p:cNvPr>
          <p:cNvSpPr/>
          <p:nvPr/>
        </p:nvSpPr>
        <p:spPr>
          <a:xfrm>
            <a:off x="5559550" y="1734964"/>
            <a:ext cx="1075944" cy="88696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8FC41A-6ABD-47DB-86A6-C73029A9ADF8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2663190" y="2178448"/>
            <a:ext cx="2896360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aute 43">
            <a:extLst>
              <a:ext uri="{FF2B5EF4-FFF2-40B4-BE49-F238E27FC236}">
                <a16:creationId xmlns:a16="http://schemas.microsoft.com/office/drawing/2014/main" id="{16E9D01D-A323-439F-9193-2526FD658DDF}"/>
              </a:ext>
            </a:extLst>
          </p:cNvPr>
          <p:cNvSpPr/>
          <p:nvPr/>
        </p:nvSpPr>
        <p:spPr>
          <a:xfrm>
            <a:off x="5559550" y="2820704"/>
            <a:ext cx="1075944" cy="88696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aute 45">
            <a:extLst>
              <a:ext uri="{FF2B5EF4-FFF2-40B4-BE49-F238E27FC236}">
                <a16:creationId xmlns:a16="http://schemas.microsoft.com/office/drawing/2014/main" id="{9BC533D3-E546-4826-83A8-18B63236E3E4}"/>
              </a:ext>
            </a:extLst>
          </p:cNvPr>
          <p:cNvSpPr/>
          <p:nvPr/>
        </p:nvSpPr>
        <p:spPr>
          <a:xfrm>
            <a:off x="5559550" y="3906444"/>
            <a:ext cx="1075944" cy="88696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2584E89-496B-4C35-8170-FC03DFA588AE}"/>
              </a:ext>
            </a:extLst>
          </p:cNvPr>
          <p:cNvSpPr/>
          <p:nvPr/>
        </p:nvSpPr>
        <p:spPr>
          <a:xfrm>
            <a:off x="1853946" y="223554"/>
            <a:ext cx="624844" cy="654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Start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C816912-B50F-4ACD-91C3-DFAA0A4E8C24}"/>
              </a:ext>
            </a:extLst>
          </p:cNvPr>
          <p:cNvSpPr/>
          <p:nvPr/>
        </p:nvSpPr>
        <p:spPr>
          <a:xfrm>
            <a:off x="8614404" y="1915558"/>
            <a:ext cx="1115568" cy="498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94B2E7A-6022-4FFF-9492-CD52A7ECB5B2}"/>
              </a:ext>
            </a:extLst>
          </p:cNvPr>
          <p:cNvSpPr txBox="1"/>
          <p:nvPr/>
        </p:nvSpPr>
        <p:spPr>
          <a:xfrm>
            <a:off x="8640310" y="2033927"/>
            <a:ext cx="1115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i="0" dirty="0">
                <a:effectLst/>
                <a:latin typeface="ui-monospace"/>
              </a:rPr>
              <a:t>echo</a:t>
            </a:r>
            <a:r>
              <a:rPr lang="de-DE" sz="1000" b="1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de-DE" sz="1000" b="1" i="0" dirty="0">
                <a:effectLst/>
                <a:latin typeface="ui-monospace"/>
              </a:rPr>
              <a:t>"Fizz &lt;</a:t>
            </a:r>
            <a:r>
              <a:rPr lang="de-DE" sz="1000" b="1" i="0" dirty="0" err="1">
                <a:effectLst/>
                <a:latin typeface="ui-monospace"/>
              </a:rPr>
              <a:t>br</a:t>
            </a:r>
            <a:r>
              <a:rPr lang="de-DE" sz="1000" b="1" i="0" dirty="0">
                <a:effectLst/>
                <a:latin typeface="ui-monospace"/>
              </a:rPr>
              <a:t>/&gt;"</a:t>
            </a:r>
            <a:endParaRPr lang="de-DE" sz="1000" b="1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A91C4B8-8993-408B-8AF1-BB6CDEA970B4}"/>
              </a:ext>
            </a:extLst>
          </p:cNvPr>
          <p:cNvSpPr/>
          <p:nvPr/>
        </p:nvSpPr>
        <p:spPr>
          <a:xfrm>
            <a:off x="8640310" y="3006704"/>
            <a:ext cx="1115568" cy="498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8F6C12F-8E44-4FC2-996E-CF67F24A7783}"/>
              </a:ext>
            </a:extLst>
          </p:cNvPr>
          <p:cNvSpPr txBox="1"/>
          <p:nvPr/>
        </p:nvSpPr>
        <p:spPr>
          <a:xfrm>
            <a:off x="8666216" y="3125073"/>
            <a:ext cx="120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i="0" dirty="0">
                <a:effectLst/>
                <a:latin typeface="ui-monospace"/>
              </a:rPr>
              <a:t>echo</a:t>
            </a:r>
            <a:r>
              <a:rPr lang="de-DE" sz="1000" b="1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de-DE" sz="1000" b="1" i="0" dirty="0">
                <a:effectLst/>
                <a:latin typeface="ui-monospace"/>
              </a:rPr>
              <a:t>"Buzz &lt;</a:t>
            </a:r>
            <a:r>
              <a:rPr lang="de-DE" sz="1000" b="1" i="0" dirty="0" err="1">
                <a:effectLst/>
                <a:latin typeface="ui-monospace"/>
              </a:rPr>
              <a:t>br</a:t>
            </a:r>
            <a:r>
              <a:rPr lang="de-DE" sz="1000" b="1" i="0" dirty="0">
                <a:effectLst/>
                <a:latin typeface="ui-monospace"/>
              </a:rPr>
              <a:t>/&gt;“</a:t>
            </a:r>
            <a:endParaRPr lang="de-DE" sz="1000" b="1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254C1446-A488-4A80-A8F4-130BFC0F5660}"/>
              </a:ext>
            </a:extLst>
          </p:cNvPr>
          <p:cNvSpPr/>
          <p:nvPr/>
        </p:nvSpPr>
        <p:spPr>
          <a:xfrm>
            <a:off x="8666216" y="4097850"/>
            <a:ext cx="1115568" cy="498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C9A1738-8568-48FF-9B91-BAA4E8851936}"/>
              </a:ext>
            </a:extLst>
          </p:cNvPr>
          <p:cNvSpPr txBox="1"/>
          <p:nvPr/>
        </p:nvSpPr>
        <p:spPr>
          <a:xfrm>
            <a:off x="8588498" y="4216219"/>
            <a:ext cx="136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0" dirty="0">
                <a:effectLst/>
                <a:latin typeface="ui-monospace"/>
              </a:rPr>
              <a:t>echo</a:t>
            </a:r>
            <a:r>
              <a:rPr lang="de-DE" sz="900" b="1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de-DE" sz="900" b="1" i="0" dirty="0">
                <a:effectLst/>
                <a:latin typeface="ui-monospace"/>
              </a:rPr>
              <a:t>"</a:t>
            </a:r>
            <a:r>
              <a:rPr lang="de-DE" sz="900" b="1" i="0" dirty="0" err="1">
                <a:effectLst/>
                <a:latin typeface="ui-monospace"/>
              </a:rPr>
              <a:t>FizzBuzz</a:t>
            </a:r>
            <a:r>
              <a:rPr lang="de-DE" sz="900" b="1" i="0" dirty="0">
                <a:effectLst/>
                <a:latin typeface="ui-monospace"/>
              </a:rPr>
              <a:t> &lt;</a:t>
            </a:r>
            <a:r>
              <a:rPr lang="de-DE" sz="900" b="1" i="0" dirty="0" err="1">
                <a:effectLst/>
                <a:latin typeface="ui-monospace"/>
              </a:rPr>
              <a:t>br</a:t>
            </a:r>
            <a:r>
              <a:rPr lang="de-DE" sz="900" b="1" i="0" dirty="0">
                <a:effectLst/>
                <a:latin typeface="ui-monospace"/>
              </a:rPr>
              <a:t>/&gt;"</a:t>
            </a:r>
            <a:endParaRPr lang="de-DE" sz="900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79E4B71-780A-484A-93B3-C85CEDF618E5}"/>
              </a:ext>
            </a:extLst>
          </p:cNvPr>
          <p:cNvSpPr txBox="1"/>
          <p:nvPr/>
        </p:nvSpPr>
        <p:spPr>
          <a:xfrm>
            <a:off x="5719570" y="1988207"/>
            <a:ext cx="83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$i % </a:t>
            </a:r>
            <a:r>
              <a:rPr lang="nn-NO" sz="800" b="1" i="0" dirty="0">
                <a:effectLst/>
                <a:latin typeface="ui-monospace"/>
              </a:rPr>
              <a:t>3</a:t>
            </a:r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 === </a:t>
            </a:r>
            <a:r>
              <a:rPr lang="nn-NO" sz="800" b="1" i="0" dirty="0">
                <a:effectLst/>
                <a:latin typeface="ui-monospace"/>
              </a:rPr>
              <a:t>0</a:t>
            </a:r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 &amp;&amp; $i % </a:t>
            </a:r>
            <a:r>
              <a:rPr lang="nn-NO" sz="800" b="1" i="0" dirty="0">
                <a:effectLst/>
                <a:latin typeface="ui-monospace"/>
              </a:rPr>
              <a:t>5</a:t>
            </a:r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 !== </a:t>
            </a:r>
            <a:r>
              <a:rPr lang="nn-NO" sz="800" b="1" i="0" dirty="0">
                <a:effectLst/>
                <a:latin typeface="ui-monospace"/>
              </a:rPr>
              <a:t>0</a:t>
            </a:r>
            <a:endParaRPr lang="de-DE" sz="800" b="1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7501A89-7110-4656-8260-1D418783A38E}"/>
              </a:ext>
            </a:extLst>
          </p:cNvPr>
          <p:cNvSpPr txBox="1"/>
          <p:nvPr/>
        </p:nvSpPr>
        <p:spPr>
          <a:xfrm>
            <a:off x="5719569" y="3073295"/>
            <a:ext cx="83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$i % </a:t>
            </a:r>
            <a:r>
              <a:rPr lang="nn-NO" sz="800" b="1" i="0" dirty="0">
                <a:effectLst/>
                <a:latin typeface="ui-monospace"/>
              </a:rPr>
              <a:t>5</a:t>
            </a:r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 === </a:t>
            </a:r>
            <a:r>
              <a:rPr lang="nn-NO" sz="800" b="1" i="0" dirty="0">
                <a:effectLst/>
                <a:latin typeface="ui-monospace"/>
              </a:rPr>
              <a:t>0</a:t>
            </a:r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 &amp;&amp; $i % </a:t>
            </a:r>
            <a:r>
              <a:rPr lang="nn-NO" sz="800" b="1" i="0" dirty="0">
                <a:effectLst/>
                <a:latin typeface="ui-monospace"/>
              </a:rPr>
              <a:t>3</a:t>
            </a:r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 !== </a:t>
            </a:r>
            <a:r>
              <a:rPr lang="nn-NO" sz="800" b="1" i="0" dirty="0">
                <a:effectLst/>
                <a:latin typeface="ui-monospace"/>
              </a:rPr>
              <a:t>0</a:t>
            </a:r>
            <a:endParaRPr lang="de-DE" sz="800" b="1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1C4A85F-DDDA-4680-BDED-F35954657D61}"/>
              </a:ext>
            </a:extLst>
          </p:cNvPr>
          <p:cNvSpPr txBox="1"/>
          <p:nvPr/>
        </p:nvSpPr>
        <p:spPr>
          <a:xfrm>
            <a:off x="5701277" y="4172139"/>
            <a:ext cx="90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$i % </a:t>
            </a:r>
            <a:r>
              <a:rPr lang="nn-NO" sz="800" b="1" i="0" dirty="0">
                <a:effectLst/>
                <a:latin typeface="ui-monospace"/>
              </a:rPr>
              <a:t>3</a:t>
            </a:r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 === </a:t>
            </a:r>
            <a:r>
              <a:rPr lang="nn-NO" sz="800" b="1" i="0" dirty="0">
                <a:effectLst/>
                <a:latin typeface="ui-monospace"/>
              </a:rPr>
              <a:t>0</a:t>
            </a:r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    &amp;&amp; $i % </a:t>
            </a:r>
            <a:r>
              <a:rPr lang="nn-NO" sz="800" b="1" i="0" dirty="0">
                <a:effectLst/>
                <a:latin typeface="ui-monospace"/>
              </a:rPr>
              <a:t>5</a:t>
            </a:r>
            <a:r>
              <a:rPr lang="nn-NO" sz="800" b="1" i="0" dirty="0">
                <a:solidFill>
                  <a:srgbClr val="24292F"/>
                </a:solidFill>
                <a:effectLst/>
                <a:latin typeface="ui-monospace"/>
              </a:rPr>
              <a:t> === </a:t>
            </a:r>
            <a:r>
              <a:rPr lang="nn-NO" sz="800" b="1" i="0" dirty="0">
                <a:effectLst/>
                <a:latin typeface="ui-monospace"/>
              </a:rPr>
              <a:t>0</a:t>
            </a:r>
            <a:endParaRPr lang="de-DE" sz="800" b="1" dirty="0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4D9E535-5469-4690-8C25-34D06FF9650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653782" y="1062043"/>
            <a:ext cx="1960622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7F58259-0248-4B73-B6E1-C4F60DC8117A}"/>
              </a:ext>
            </a:extLst>
          </p:cNvPr>
          <p:cNvCxnSpPr>
            <a:stCxn id="31" idx="3"/>
            <a:endCxn id="55" idx="1"/>
          </p:cNvCxnSpPr>
          <p:nvPr/>
        </p:nvCxnSpPr>
        <p:spPr>
          <a:xfrm flipV="1">
            <a:off x="6635494" y="2157038"/>
            <a:ext cx="2004816" cy="2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BB56A23-D1D4-435B-A067-490B2656E43E}"/>
              </a:ext>
            </a:extLst>
          </p:cNvPr>
          <p:cNvCxnSpPr>
            <a:cxnSpLocks/>
            <a:stCxn id="44" idx="3"/>
            <a:endCxn id="57" idx="1"/>
          </p:cNvCxnSpPr>
          <p:nvPr/>
        </p:nvCxnSpPr>
        <p:spPr>
          <a:xfrm flipV="1">
            <a:off x="6635494" y="3248184"/>
            <a:ext cx="2030722" cy="1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00DA411-279C-4E93-B10F-8C1D65C3F2B9}"/>
              </a:ext>
            </a:extLst>
          </p:cNvPr>
          <p:cNvCxnSpPr>
            <a:cxnSpLocks/>
          </p:cNvCxnSpPr>
          <p:nvPr/>
        </p:nvCxnSpPr>
        <p:spPr>
          <a:xfrm flipV="1">
            <a:off x="6657590" y="4321854"/>
            <a:ext cx="1986530" cy="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68CC163A-2E05-469E-A2DE-97224973AA98}"/>
              </a:ext>
            </a:extLst>
          </p:cNvPr>
          <p:cNvCxnSpPr>
            <a:stCxn id="5" idx="3"/>
            <a:endCxn id="44" idx="1"/>
          </p:cNvCxnSpPr>
          <p:nvPr/>
        </p:nvCxnSpPr>
        <p:spPr>
          <a:xfrm>
            <a:off x="2663190" y="2562496"/>
            <a:ext cx="2896360" cy="7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EFE11A7-58AF-421C-910C-AFC723B7C4F8}"/>
              </a:ext>
            </a:extLst>
          </p:cNvPr>
          <p:cNvCxnSpPr>
            <a:stCxn id="5" idx="3"/>
            <a:endCxn id="46" idx="1"/>
          </p:cNvCxnSpPr>
          <p:nvPr/>
        </p:nvCxnSpPr>
        <p:spPr>
          <a:xfrm>
            <a:off x="2663190" y="2562496"/>
            <a:ext cx="2896360" cy="178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EFE7F5A2-78F9-4B7D-812A-40C106DC74B9}"/>
              </a:ext>
            </a:extLst>
          </p:cNvPr>
          <p:cNvSpPr txBox="1"/>
          <p:nvPr/>
        </p:nvSpPr>
        <p:spPr>
          <a:xfrm rot="19912462">
            <a:off x="3935481" y="1395732"/>
            <a:ext cx="59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C1A467E-CC8C-4AC5-BD6B-90D998F93889}"/>
              </a:ext>
            </a:extLst>
          </p:cNvPr>
          <p:cNvSpPr txBox="1"/>
          <p:nvPr/>
        </p:nvSpPr>
        <p:spPr>
          <a:xfrm rot="21175637">
            <a:off x="4192317" y="1918933"/>
            <a:ext cx="6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D44AA13-325C-4FB6-A1BB-CE056C7AF440}"/>
              </a:ext>
            </a:extLst>
          </p:cNvPr>
          <p:cNvSpPr txBox="1"/>
          <p:nvPr/>
        </p:nvSpPr>
        <p:spPr>
          <a:xfrm rot="923050">
            <a:off x="4181952" y="2650862"/>
            <a:ext cx="62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2A546B5-5494-43C5-98B0-34235452F847}"/>
              </a:ext>
            </a:extLst>
          </p:cNvPr>
          <p:cNvSpPr txBox="1"/>
          <p:nvPr/>
        </p:nvSpPr>
        <p:spPr>
          <a:xfrm rot="1997630">
            <a:off x="4005175" y="3205154"/>
            <a:ext cx="59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5466045E-0A4B-4750-B841-82A141402895}"/>
              </a:ext>
            </a:extLst>
          </p:cNvPr>
          <p:cNvCxnSpPr>
            <a:cxnSpLocks/>
            <a:stCxn id="51" idx="4"/>
            <a:endCxn id="4" idx="0"/>
          </p:cNvCxnSpPr>
          <p:nvPr/>
        </p:nvCxnSpPr>
        <p:spPr>
          <a:xfrm flipH="1">
            <a:off x="2164842" y="877592"/>
            <a:ext cx="1526" cy="28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>
            <a:extLst>
              <a:ext uri="{FF2B5EF4-FFF2-40B4-BE49-F238E27FC236}">
                <a16:creationId xmlns:a16="http://schemas.microsoft.com/office/drawing/2014/main" id="{A6137AE8-5E2B-4579-BF44-5C1551D177E6}"/>
              </a:ext>
            </a:extLst>
          </p:cNvPr>
          <p:cNvSpPr/>
          <p:nvPr/>
        </p:nvSpPr>
        <p:spPr>
          <a:xfrm>
            <a:off x="1852420" y="4696758"/>
            <a:ext cx="624844" cy="654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end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42E7371-EB69-41A2-832C-90708EFAEF8C}"/>
              </a:ext>
            </a:extLst>
          </p:cNvPr>
          <p:cNvCxnSpPr>
            <a:stCxn id="5" idx="2"/>
            <a:endCxn id="91" idx="0"/>
          </p:cNvCxnSpPr>
          <p:nvPr/>
        </p:nvCxnSpPr>
        <p:spPr>
          <a:xfrm>
            <a:off x="2164842" y="2946544"/>
            <a:ext cx="0" cy="175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16CBA06A-1385-41F4-BFFB-A4FF8909EAE7}"/>
              </a:ext>
            </a:extLst>
          </p:cNvPr>
          <p:cNvSpPr txBox="1"/>
          <p:nvPr/>
        </p:nvSpPr>
        <p:spPr>
          <a:xfrm>
            <a:off x="1532189" y="3463570"/>
            <a:ext cx="6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6532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ui-monospace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Hasan Abdullah</dc:creator>
  <cp:lastModifiedBy>Hasan Abdullah</cp:lastModifiedBy>
  <cp:revision>4</cp:revision>
  <dcterms:created xsi:type="dcterms:W3CDTF">2021-09-04T10:41:05Z</dcterms:created>
  <dcterms:modified xsi:type="dcterms:W3CDTF">2021-09-04T11:24:28Z</dcterms:modified>
</cp:coreProperties>
</file>