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9" r:id="rId5"/>
    <p:sldId id="270" r:id="rId6"/>
    <p:sldId id="271" r:id="rId7"/>
    <p:sldId id="265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F7404-41AA-4812-8A4D-3B2CE9DC33D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D3128-A583-4CFD-B58B-D8DAA6501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D3128-A583-4CFD-B58B-D8DAA65013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53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D3128-A583-4CFD-B58B-D8DAA65013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D3128-A583-4CFD-B58B-D8DAA65013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44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D3128-A583-4CFD-B58B-D8DAA65013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0C8E-01B7-42C7-B54E-E4E1AA34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9396-258D-4672-8CFB-2B12DC96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857C-3D6B-43B1-BC65-782EC1A2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E79C-D53A-4987-949F-44F111CA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C6E4-B1A6-4EC8-AB86-D87618F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A3B3-E693-4BF3-B837-7A09DBE3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C4013-A73A-4031-9ACB-0DEDA13C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5E1F-EF8C-4C54-A444-A608338F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6E35-2416-4CB9-A0B0-583FB89E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EA44-E79C-436B-9B9D-82C48640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79012-88FC-44B8-A59D-1DA7C32A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36279-4B81-43C0-A2C8-B30F9AA6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BFA3-1009-4D60-BCFC-5A5B30E3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52A0-6D9D-4B26-8EA2-CD0B51F1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D0A9-AEA2-439B-89FE-EAA5874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1D2C-B0C0-422F-99A1-606D7F4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9DB3-E5A1-4A6A-9F98-B3267331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8A05-98AE-48A9-A50F-C2554FD8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D192-0C3D-4741-8FD7-CFD3242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24B6-E1B8-4FF6-82AE-54D084C1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977C-4921-41F7-8C56-BAA536F8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0CA6-3DC7-435C-A7C6-B389644B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7ED-BF80-4229-B1D5-F5A52C5C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8DE3-23EF-4EDB-A5AA-0D9A8DE1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C39B-7631-410B-A508-DE4C3BD9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17DC-FFC7-4AC6-B449-58D57D28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D291-2071-4C2D-8B6A-AA7921EEC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CBB2B-FEF8-41B5-BFF9-0307B07B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CC30-8BB4-42AD-9550-79A38D20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958A-4F3A-4E13-8C45-C94B6AC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94A8-C928-4816-A7AF-BA83D854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755B-0A82-4314-871E-D95FD0EA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97D1-CED1-4571-85E4-1AE37CEF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D13C-6A0F-4E85-9A46-89DD906F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CF230-C898-49AF-B4E4-6DBF35FCB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83123-B91F-4D0F-91F5-D7BD77F81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727D6-9C18-4AC8-BFFC-BC4A00E6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FEF04-1664-4776-9621-DDE933E5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F5AB1-FE8D-4DA1-98ED-C2F23CE1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CBA-44DE-43DA-AF3C-29282248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CA45A-FFBE-4A45-9F13-DC67D814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6077A-EBE7-4868-BFEC-9BD640B7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9E36-3B70-47A6-93E7-0700F346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7FD61-BE1E-459C-9FD0-52D2D15F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75991-2CFF-4B3E-8162-F61AC64E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ED9C-9D8C-47AC-86DD-D51D722E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76E7-612C-447D-8725-D14AE306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B676-1001-42A9-8FA5-C7241704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A617A-3A3E-40E8-AA8A-2D1AD870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1611-3FBC-47F8-9685-4DD5FD08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B76B-6DD5-4856-999A-C0469484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31DD8-DF1D-4273-A5E4-A305FFDE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0A9-3BA9-4C88-ACF5-ADA88426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6E450-A8CA-4FC2-8538-478269C08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721A7-F38D-4E63-95BD-3A271AAF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1F8C-3CFD-408F-9B54-97675B28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4870-BBC9-486B-8230-60F27EEE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8802-FC21-4942-8961-385D2379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4C146-17AB-46D0-9596-321A3702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779A-FFD8-41A7-8EF8-C25BFB90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2D9A-74F9-42A8-8032-159D59576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DCE3-038D-478B-871D-CEB62FFA43F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84AE-C286-4A3E-B9EA-3694319C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FCFF-4E0B-4250-98CC-65929E17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584A-C8D4-4387-AACD-8B0CE11D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E8EAC-B428-43C8-BEA7-7AFC9D73C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>
              <a:spcAft>
                <a:spcPts val="800"/>
              </a:spcAft>
            </a:pPr>
            <a:r>
              <a:rPr lang="en-US" sz="4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 Project </a:t>
            </a:r>
            <a:br>
              <a:rPr lang="en-US" sz="4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4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Retail Analysis with Walmart Data</a:t>
            </a:r>
            <a:br>
              <a:rPr lang="en-US" sz="4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Student's Name: Hasan Abdulhadi</a:t>
            </a:r>
            <a:br>
              <a:rPr lang="en-US" sz="4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1658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4950-3342-4227-8BF1-2FD7DAD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STEP 3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FC39F-ACA5-4D78-B922-BDFDD4FE78DB}"/>
              </a:ext>
            </a:extLst>
          </p:cNvPr>
          <p:cNvSpPr txBox="1">
            <a:spLocks/>
          </p:cNvSpPr>
          <p:nvPr/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4-Some holidays have a negative impact on sales. Find out holidays which have higher sales than the mean sales in non-holiday season for all stores together </a:t>
            </a:r>
          </a:p>
          <a:p>
            <a:endParaRPr lang="en-US" sz="2000" b="1" dirty="0"/>
          </a:p>
          <a:p>
            <a:r>
              <a:rPr lang="en-US" sz="2000" b="1" dirty="0"/>
              <a:t>5-Provide a monthly and semester view of sales in units and give insights </a:t>
            </a:r>
          </a:p>
          <a:p>
            <a:endParaRPr lang="en-US" sz="2000" b="1" dirty="0"/>
          </a:p>
          <a:p>
            <a:r>
              <a:rPr lang="en-US" sz="2000" b="1" dirty="0"/>
              <a:t>6-Build prediction models to forecast demand</a:t>
            </a:r>
          </a:p>
        </p:txBody>
      </p:sp>
    </p:spTree>
    <p:extLst>
      <p:ext uri="{BB962C8B-B14F-4D97-AF65-F5344CB8AC3E}">
        <p14:creationId xmlns:p14="http://schemas.microsoft.com/office/powerpoint/2010/main" val="126663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4D67D-F7AA-4FF6-819B-31BCB23D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60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4950-3342-4227-8BF1-2FD7DAD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FC39F-ACA5-4D78-B922-BDFDD4FE78DB}"/>
              </a:ext>
            </a:extLst>
          </p:cNvPr>
          <p:cNvSpPr txBox="1">
            <a:spLocks/>
          </p:cNvSpPr>
          <p:nvPr/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8403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79A6ADA-EF98-4E35-BE2A-4E3F5284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6" y="749595"/>
            <a:ext cx="11649588" cy="53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D6BE868-00FC-43AC-93F9-987572BE5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76" y="545952"/>
            <a:ext cx="2857647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application, histogram&#10;&#10;Description automatically generated">
            <a:extLst>
              <a:ext uri="{FF2B5EF4-FFF2-40B4-BE49-F238E27FC236}">
                <a16:creationId xmlns:a16="http://schemas.microsoft.com/office/drawing/2014/main" id="{1F9E52E0-A561-4352-ADFE-ABB1AB61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81" y="559950"/>
            <a:ext cx="7676134" cy="5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A588BC9-CE1A-46E7-ADB4-3C8940006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r="-1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4950-3342-4227-8BF1-2FD7DAD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Conclusion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54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4950-3342-4227-8BF1-2FD7DAD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STEP 2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FC39F-ACA5-4D78-B922-BDFDD4FE78DB}"/>
              </a:ext>
            </a:extLst>
          </p:cNvPr>
          <p:cNvSpPr txBox="1">
            <a:spLocks/>
          </p:cNvSpPr>
          <p:nvPr/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1-Which store has minimum and maximum sales?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2-Which store has maximum standard deviation, The sales vary a lot. Also, find out the coefficient of mean to standard deviation?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3-Which store/s has good quarterly growth rate in Q3’2012?</a:t>
            </a:r>
          </a:p>
        </p:txBody>
      </p:sp>
    </p:spTree>
    <p:extLst>
      <p:ext uri="{BB962C8B-B14F-4D97-AF65-F5344CB8AC3E}">
        <p14:creationId xmlns:p14="http://schemas.microsoft.com/office/powerpoint/2010/main" val="354776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122</Words>
  <Application>Microsoft Office PowerPoint</Application>
  <PresentationFormat>Widescreen</PresentationFormat>
  <Paragraphs>21</Paragraphs>
  <Slides>10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Final Project   Retail Analysis with Walmart Data Student's Name: Hasan Abdulhadi </vt:lpstr>
      <vt:lpstr>Introduction</vt:lpstr>
      <vt:lpstr>STEP 1 </vt:lpstr>
      <vt:lpstr>PowerPoint Presentation</vt:lpstr>
      <vt:lpstr>PowerPoint Presentation</vt:lpstr>
      <vt:lpstr>PowerPoint Presentation</vt:lpstr>
      <vt:lpstr>PowerPoint Presentation</vt:lpstr>
      <vt:lpstr>Conclusion</vt:lpstr>
      <vt:lpstr>STEP 2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Retail Analysis with Walmart Data Student's Name: Hasan Abdulhadi </dc:title>
  <dc:creator>hasan abdulhadi matuq ALbosaad</dc:creator>
  <cp:lastModifiedBy>hasan abdulhadi matuq ALbosaad</cp:lastModifiedBy>
  <cp:revision>7</cp:revision>
  <dcterms:created xsi:type="dcterms:W3CDTF">2021-12-16T03:35:37Z</dcterms:created>
  <dcterms:modified xsi:type="dcterms:W3CDTF">2021-12-16T07:26:41Z</dcterms:modified>
</cp:coreProperties>
</file>