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8d80253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8d80253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8d802533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8d802533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8d80253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8d80253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52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52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52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52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