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5E6D-3B72-4C98-9445-34A2F9C37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232255"/>
            <a:ext cx="8825658" cy="1514797"/>
          </a:xfrm>
        </p:spPr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PROJECTILE MOTION</a:t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6455-FE23-45A8-A150-8725C352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668274"/>
            <a:ext cx="8825658" cy="1610139"/>
          </a:xfrm>
        </p:spPr>
        <p:txBody>
          <a:bodyPr/>
          <a:lstStyle/>
          <a:p>
            <a:r>
              <a:rPr lang="en-US" sz="2000" dirty="0"/>
              <a:t>Course: Numerical computing</a:t>
            </a:r>
          </a:p>
          <a:p>
            <a:r>
              <a:rPr lang="en-US" sz="2000" dirty="0"/>
              <a:t>Class ID: 103368</a:t>
            </a:r>
          </a:p>
          <a:p>
            <a:r>
              <a:rPr lang="en-US" sz="2000" dirty="0"/>
              <a:t>Student id: 62886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804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A8D4-8128-4568-BD98-C084F240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06" y="756080"/>
            <a:ext cx="4941046" cy="1629312"/>
          </a:xfrm>
        </p:spPr>
        <p:txBody>
          <a:bodyPr/>
          <a:lstStyle/>
          <a:p>
            <a:r>
              <a:rPr lang="en-IN" altLang="en-US" sz="3600" dirty="0"/>
              <a:t>Horizontal Projectile</a:t>
            </a:r>
            <a:endParaRPr lang="en-US" sz="36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DF8AC38-EB53-4D50-842C-30E16B5A7F1A}"/>
              </a:ext>
            </a:extLst>
          </p:cNvPr>
          <p:cNvSpPr txBox="1">
            <a:spLocks/>
          </p:cNvSpPr>
          <p:nvPr/>
        </p:nvSpPr>
        <p:spPr>
          <a:xfrm>
            <a:off x="728870" y="2537792"/>
            <a:ext cx="5486400" cy="244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altLang="en-US" dirty="0"/>
              <a:t>An object in free fall will accelerate at 9.81 meters per second squared downwards.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altLang="en-US" dirty="0"/>
              <a:t>When investigating the trajectory of a projectile we can look at the horizontal motion and the vertical motion separately.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DDDE2-A465-47E4-9CE7-35282790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14" y="1496342"/>
            <a:ext cx="3475148" cy="36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697E-88C6-4854-8ED0-C8F32C99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59" y="1024467"/>
            <a:ext cx="4331445" cy="705310"/>
          </a:xfrm>
        </p:spPr>
        <p:txBody>
          <a:bodyPr/>
          <a:lstStyle/>
          <a:p>
            <a:r>
              <a:rPr lang="en-US" dirty="0"/>
              <a:t>Vertical Projectile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54E66-F32D-4843-B5A6-BB2FE910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9777"/>
            <a:ext cx="5688827" cy="3475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01C01-1C61-4516-9FA8-812A1E35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7" y="2398643"/>
            <a:ext cx="4823791" cy="36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8E1052-9D8D-48B9-A0E2-59DB6BC4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75" y="1181419"/>
            <a:ext cx="7949206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5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49C7-1371-40FB-85AF-AD832720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INTRODUCTION TO PROJECTILE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61BE-68EA-4B45-844E-05454040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dirty="0"/>
              <a:t>When a Body in A free motion (moving through the air without any forces other than gravity and air resistance) it is called a Projectile Motion.</a:t>
            </a:r>
          </a:p>
          <a:p>
            <a:r>
              <a:rPr lang="en-IN" altLang="en-US" sz="2400" dirty="0"/>
              <a:t>Normally air resistance is Ignored so the only force acting upon the body is Gravity.</a:t>
            </a:r>
          </a:p>
          <a:p>
            <a:r>
              <a:rPr lang="en-IN" altLang="en-US" sz="2400" dirty="0"/>
              <a:t>Gravity is a Uniform force acting downwards.	</a:t>
            </a:r>
            <a:r>
              <a:rPr lang="en-IN" altLang="en-US" dirty="0"/>
              <a:t>	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4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87E5-AB57-4662-8497-608436E5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PROJECTILE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903E75-E92E-4502-BAC7-8E55F1D41A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9" b="2429"/>
          <a:stretch>
            <a:fillRect/>
          </a:stretch>
        </p:blipFill>
        <p:spPr>
          <a:xfrm>
            <a:off x="1049682" y="209015"/>
            <a:ext cx="8824913" cy="4267200"/>
          </a:xfrm>
        </p:spPr>
      </p:pic>
    </p:spTree>
    <p:extLst>
      <p:ext uri="{BB962C8B-B14F-4D97-AF65-F5344CB8AC3E}">
        <p14:creationId xmlns:p14="http://schemas.microsoft.com/office/powerpoint/2010/main" val="227383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76CD-81EE-4D5C-B2A8-3C9C761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Projectile Motion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7716-9C73-41DD-A1DF-EE6F0A281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Horizontal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47B9-43B0-4D2C-99B0-2AF8C50B2908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Motion of a ball rolling freely along a  level surface</a:t>
            </a:r>
          </a:p>
          <a:p>
            <a:pPr marL="800100" lvl="1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Horizontal velocity is ALWAYS constant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ECE76-C1A2-40A8-9DD7-80A00684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altLang="en-US" dirty="0"/>
          </a:p>
          <a:p>
            <a:pPr algn="ctr"/>
            <a:r>
              <a:rPr lang="en-US" dirty="0"/>
              <a:t>Vertical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7FB6E5-909C-4992-9109-FD9105652F1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Motion of a freely falling object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Force due to gravity</a:t>
            </a:r>
          </a:p>
          <a:p>
            <a:pPr marL="800100" lvl="1" indent="-3429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Vertical component of velocity changes with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18BA92-B2A3-4FEB-9D89-3CA6CF238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Parabolic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ADF55A-9B78-4031-9295-585E487DB1E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Path traced by an object accelerating only in the vertical direction while moving at constant horizontal velocity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9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B2F91-AE1C-4D26-87D0-FCB3F09A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258941"/>
            <a:ext cx="4825157" cy="576262"/>
          </a:xfrm>
        </p:spPr>
        <p:txBody>
          <a:bodyPr/>
          <a:lstStyle/>
          <a:p>
            <a:endParaRPr lang="en-US" altLang="en-US" dirty="0"/>
          </a:p>
          <a:p>
            <a:pPr algn="ctr"/>
            <a:r>
              <a:rPr lang="en-US" sz="3600" dirty="0"/>
              <a:t>Velocity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A3FC-1CCE-4EAD-9438-4C173874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352038"/>
            <a:ext cx="4825158" cy="2840039"/>
          </a:xfrm>
        </p:spPr>
        <p:txBody>
          <a:bodyPr/>
          <a:lstStyle/>
          <a:p>
            <a:r>
              <a:rPr lang="en-IN" altLang="en-US" dirty="0"/>
              <a:t>The horizontal velocity of projectile will remain unchanged throughout the motion.</a:t>
            </a:r>
          </a:p>
          <a:p>
            <a:r>
              <a:rPr lang="en-IN" altLang="en-US" dirty="0"/>
              <a:t>The vertical component changes linearly because of acceleration due to gravity is constant.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E1D8C-0825-430B-99D8-BFFC7BEAD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298698"/>
            <a:ext cx="4825159" cy="576262"/>
          </a:xfrm>
        </p:spPr>
        <p:txBody>
          <a:bodyPr/>
          <a:lstStyle/>
          <a:p>
            <a:pPr algn="ctr"/>
            <a:r>
              <a:rPr lang="en-US" sz="3600" dirty="0"/>
              <a:t>Acceleration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3B995-30B1-4985-A713-FBBAD91F4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338787"/>
            <a:ext cx="4825159" cy="2840039"/>
          </a:xfrm>
        </p:spPr>
        <p:txBody>
          <a:bodyPr/>
          <a:lstStyle/>
          <a:p>
            <a:r>
              <a:rPr lang="en-IN" altLang="en-US" dirty="0"/>
              <a:t>There is only acceleration in the vertical direction, the only velocity in the horizontal direction is constant. The vertical motion of the projectile will be free fall.</a:t>
            </a:r>
          </a:p>
          <a:p>
            <a:r>
              <a:rPr lang="en-IN" altLang="en-US" dirty="0"/>
              <a:t>The acceleration will be equal to 9.8m/s^2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7D83-191B-4ADF-A6EF-D078B642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020" y="1378227"/>
            <a:ext cx="5296441" cy="569843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X- Component </a:t>
            </a:r>
          </a:p>
          <a:p>
            <a:r>
              <a:rPr lang="en-US" altLang="en-US" dirty="0"/>
              <a:t>                                </a:t>
            </a:r>
            <a:r>
              <a:rPr lang="el-GR" dirty="0"/>
              <a:t>Δ𝑥=𝑉0𝑥⋅𝑡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Y- Component</a:t>
            </a:r>
          </a:p>
          <a:p>
            <a:r>
              <a:rPr lang="en-US" dirty="0"/>
              <a:t>                                </a:t>
            </a:r>
            <a:r>
              <a:rPr lang="el-GR" dirty="0"/>
              <a:t>Δ𝑦=𝑉0𝑦⋅𝑡−12⋅𝑔⋅𝑡2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Range</a:t>
            </a:r>
          </a:p>
          <a:p>
            <a:r>
              <a:rPr lang="en-US" dirty="0"/>
              <a:t>                                𝑅=2⋅𝑉20⋅𝑠𝑖𝑛(2𝜃)/𝑔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Maximum Height for a Given Angle and Velocity</a:t>
            </a:r>
          </a:p>
          <a:p>
            <a:r>
              <a:rPr lang="en-US" dirty="0"/>
              <a:t>                               𝐻𝑚𝑎𝑥=𝑉20⋅𝑠𝑖𝑛(𝜃)22/𝑔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Total Time of Flight</a:t>
            </a:r>
          </a:p>
          <a:p>
            <a:r>
              <a:rPr lang="en-US" dirty="0"/>
              <a:t>                                 𝑇=2⋅𝑉0⋅𝑠𝑖𝑛(𝜃)/𝑔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l-GR" dirty="0"/>
            </a:br>
            <a:r>
              <a:rPr lang="en-US" dirty="0"/>
              <a:t>  </a:t>
            </a:r>
          </a:p>
          <a:p>
            <a:br>
              <a:rPr lang="el-GR" dirty="0"/>
            </a:b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7C2C2-4459-47B6-A565-908513B5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86" y="1448837"/>
            <a:ext cx="4551694" cy="41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5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B243-2E5E-4A41-83E3-88876682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Height of an Projectile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9157-D3AD-450F-8C13-0EB686AD2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dirty="0"/>
              <a:t>The greatest height that the object will reach is known as height of projectile .</a:t>
            </a:r>
          </a:p>
          <a:p>
            <a:r>
              <a:rPr lang="en-IN" altLang="en-US" dirty="0"/>
              <a:t>It does not depend on mass of the object.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47EB893-0804-4EBD-B6AE-542C5C1E8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954" y="4298079"/>
            <a:ext cx="5042597" cy="1624013"/>
          </a:xfr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2A608821-8235-41C0-93DB-6815F15E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2229" y="2963985"/>
            <a:ext cx="3489354" cy="266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4495-682C-45FF-A280-E0E7161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Range of an Projectile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831E-A268-4C59-8AD4-1F98724F8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altLang="en-US" dirty="0"/>
              <a:t>The range of an projectile  is the distance covered by the body till it comes to rest in x-axis.</a:t>
            </a:r>
          </a:p>
          <a:p>
            <a:pPr algn="just"/>
            <a:r>
              <a:rPr lang="en-IN" altLang="en-US" dirty="0"/>
              <a:t>It does not depend on mass of the object.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E95F75-E4F4-407D-AF72-79C66B0B6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28497" y="2608099"/>
            <a:ext cx="2724530" cy="196850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F180A97-A3CE-469C-A7E8-DC1AE8E7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4954" y="4576599"/>
            <a:ext cx="5881950" cy="16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ED2E-1031-486F-B013-7F1AF9C1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Time of flight of a Projectile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BF5C-D380-4012-9359-D1767934B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dirty="0"/>
              <a:t>The total time for which the projectile remains in air is known as time of flight.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68A151-9758-4018-87C4-3EC5EB496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699" y="3428999"/>
            <a:ext cx="5507095" cy="2309191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B57C100-8950-4EDD-8DFA-3B453286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28452" y="2934977"/>
            <a:ext cx="4274643" cy="20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1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61</TotalTime>
  <Words>416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 Boardroom</vt:lpstr>
      <vt:lpstr>2D PROJECTILE MOTION </vt:lpstr>
      <vt:lpstr>INTRODUCTION TO PROJECTILE MOTION</vt:lpstr>
      <vt:lpstr>TYPES OF PROJECTILE</vt:lpstr>
      <vt:lpstr>Types of Projectile Motion</vt:lpstr>
      <vt:lpstr>PowerPoint Presentation</vt:lpstr>
      <vt:lpstr>PowerPoint Presentation</vt:lpstr>
      <vt:lpstr>Height of an Projectile</vt:lpstr>
      <vt:lpstr>Range of an Projectile</vt:lpstr>
      <vt:lpstr>Time of flight of a Projectile</vt:lpstr>
      <vt:lpstr>Horizontal Projectile</vt:lpstr>
      <vt:lpstr>Vertical Projectile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</dc:title>
  <dc:creator>Hasan Dawood</dc:creator>
  <cp:lastModifiedBy>Hasan Dawood</cp:lastModifiedBy>
  <cp:revision>8</cp:revision>
  <dcterms:created xsi:type="dcterms:W3CDTF">2020-05-27T12:27:00Z</dcterms:created>
  <dcterms:modified xsi:type="dcterms:W3CDTF">2020-05-27T13:28:42Z</dcterms:modified>
</cp:coreProperties>
</file>