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1AEE-427B-4CA9-A0E0-B8E7DF10D674}" type="datetimeFigureOut">
              <a:rPr lang="tr-TR" smtClean="0"/>
              <a:t>14.01.2015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977D-6FCA-4323-82E4-F3C4149F6329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94 Grup"/>
          <p:cNvGrpSpPr/>
          <p:nvPr/>
        </p:nvGrpSpPr>
        <p:grpSpPr>
          <a:xfrm>
            <a:off x="-4929254" y="285728"/>
            <a:ext cx="3571901" cy="3000397"/>
            <a:chOff x="1357290" y="1357298"/>
            <a:chExt cx="3571901" cy="3000397"/>
          </a:xfrm>
        </p:grpSpPr>
        <p:sp>
          <p:nvSpPr>
            <p:cNvPr id="4" name="3 Dikdörtgen"/>
            <p:cNvSpPr/>
            <p:nvPr/>
          </p:nvSpPr>
          <p:spPr>
            <a:xfrm>
              <a:off x="1357290" y="1428736"/>
              <a:ext cx="3571900" cy="2928958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6" name="5 Düz Bağlayıcı"/>
            <p:cNvCxnSpPr/>
            <p:nvPr/>
          </p:nvCxnSpPr>
          <p:spPr>
            <a:xfrm rot="16200000" flipH="1">
              <a:off x="1643042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7 Düz Bağlayıcı"/>
            <p:cNvCxnSpPr>
              <a:stCxn id="4" idx="1"/>
              <a:endCxn id="4" idx="3"/>
            </p:cNvCxnSpPr>
            <p:nvPr/>
          </p:nvCxnSpPr>
          <p:spPr>
            <a:xfrm rot="10800000" flipH="1">
              <a:off x="1357290" y="2893215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/>
            <p:nvPr/>
          </p:nvCxnSpPr>
          <p:spPr>
            <a:xfrm rot="16200000" flipH="1">
              <a:off x="1928000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rot="10800000" flipH="1">
              <a:off x="1357290" y="3141659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rot="16200000" flipH="1">
              <a:off x="2214546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/>
            <p:nvPr/>
          </p:nvCxnSpPr>
          <p:spPr>
            <a:xfrm rot="10800000" flipH="1">
              <a:off x="1357290" y="3392487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/>
            <p:nvPr/>
          </p:nvCxnSpPr>
          <p:spPr>
            <a:xfrm rot="16200000" flipH="1">
              <a:off x="2499504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/>
            <p:nvPr/>
          </p:nvCxnSpPr>
          <p:spPr>
            <a:xfrm rot="10800000" flipH="1">
              <a:off x="1357290" y="3640931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25 Düz Bağlayıcı"/>
            <p:cNvCxnSpPr/>
            <p:nvPr/>
          </p:nvCxnSpPr>
          <p:spPr>
            <a:xfrm rot="16200000" flipH="1">
              <a:off x="500034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26 Düz Bağlayıcı"/>
            <p:cNvCxnSpPr/>
            <p:nvPr/>
          </p:nvCxnSpPr>
          <p:spPr>
            <a:xfrm rot="10800000" flipH="1">
              <a:off x="1357290" y="1893082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27 Düz Bağlayıcı"/>
            <p:cNvCxnSpPr/>
            <p:nvPr/>
          </p:nvCxnSpPr>
          <p:spPr>
            <a:xfrm rot="16200000" flipH="1">
              <a:off x="784992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28 Düz Bağlayıcı"/>
            <p:cNvCxnSpPr/>
            <p:nvPr/>
          </p:nvCxnSpPr>
          <p:spPr>
            <a:xfrm rot="10800000" flipH="1">
              <a:off x="1357290" y="2141526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/>
            <p:nvPr/>
          </p:nvCxnSpPr>
          <p:spPr>
            <a:xfrm rot="16200000" flipH="1">
              <a:off x="1071538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30 Düz Bağlayıcı"/>
            <p:cNvCxnSpPr/>
            <p:nvPr/>
          </p:nvCxnSpPr>
          <p:spPr>
            <a:xfrm rot="10800000" flipH="1">
              <a:off x="1357290" y="2392354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31 Düz Bağlayıcı"/>
            <p:cNvCxnSpPr/>
            <p:nvPr/>
          </p:nvCxnSpPr>
          <p:spPr>
            <a:xfrm rot="16200000" flipH="1">
              <a:off x="1356496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32 Düz Bağlayıcı"/>
            <p:cNvCxnSpPr/>
            <p:nvPr/>
          </p:nvCxnSpPr>
          <p:spPr>
            <a:xfrm rot="10800000" flipH="1">
              <a:off x="1357290" y="2640798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33 Düz Bağlayıcı"/>
            <p:cNvCxnSpPr/>
            <p:nvPr/>
          </p:nvCxnSpPr>
          <p:spPr>
            <a:xfrm rot="16200000" flipH="1">
              <a:off x="2786050" y="2856702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35 Düz Bağlayıcı"/>
            <p:cNvCxnSpPr/>
            <p:nvPr/>
          </p:nvCxnSpPr>
          <p:spPr>
            <a:xfrm rot="16200000" flipH="1">
              <a:off x="3071008" y="2856702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37 Düz Bağlayıcı"/>
            <p:cNvCxnSpPr/>
            <p:nvPr/>
          </p:nvCxnSpPr>
          <p:spPr>
            <a:xfrm rot="16200000" flipH="1">
              <a:off x="3357554" y="2856702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46 Düz Bağlayıcı"/>
            <p:cNvCxnSpPr/>
            <p:nvPr/>
          </p:nvCxnSpPr>
          <p:spPr>
            <a:xfrm rot="10800000" flipH="1">
              <a:off x="1357290" y="1392222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48 Düz Bağlayıcı"/>
            <p:cNvCxnSpPr/>
            <p:nvPr/>
          </p:nvCxnSpPr>
          <p:spPr>
            <a:xfrm rot="10800000" flipH="1">
              <a:off x="1357290" y="1640666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53 Düz Bağlayıcı"/>
            <p:cNvCxnSpPr/>
            <p:nvPr/>
          </p:nvCxnSpPr>
          <p:spPr>
            <a:xfrm rot="16200000" flipH="1">
              <a:off x="-71470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55 Düz Bağlayıcı"/>
            <p:cNvCxnSpPr/>
            <p:nvPr/>
          </p:nvCxnSpPr>
          <p:spPr>
            <a:xfrm rot="16200000" flipH="1">
              <a:off x="213488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58 Düz Bağlayıcı"/>
            <p:cNvCxnSpPr/>
            <p:nvPr/>
          </p:nvCxnSpPr>
          <p:spPr>
            <a:xfrm rot="10800000" flipH="1">
              <a:off x="1357291" y="3893346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60 Düz Bağlayıcı"/>
            <p:cNvCxnSpPr/>
            <p:nvPr/>
          </p:nvCxnSpPr>
          <p:spPr>
            <a:xfrm rot="10800000" flipH="1">
              <a:off x="1357291" y="4141790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95 Grup"/>
          <p:cNvGrpSpPr/>
          <p:nvPr/>
        </p:nvGrpSpPr>
        <p:grpSpPr>
          <a:xfrm>
            <a:off x="-5357882" y="4071942"/>
            <a:ext cx="3571901" cy="3000397"/>
            <a:chOff x="1357290" y="1357298"/>
            <a:chExt cx="3571901" cy="3000397"/>
          </a:xfrm>
        </p:grpSpPr>
        <p:sp>
          <p:nvSpPr>
            <p:cNvPr id="97" name="96 Dikdörtgen"/>
            <p:cNvSpPr/>
            <p:nvPr/>
          </p:nvSpPr>
          <p:spPr>
            <a:xfrm>
              <a:off x="1357290" y="1428736"/>
              <a:ext cx="3571900" cy="2928958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8" name="97 Düz Bağlayıcı"/>
            <p:cNvCxnSpPr/>
            <p:nvPr/>
          </p:nvCxnSpPr>
          <p:spPr>
            <a:xfrm rot="16200000" flipH="1">
              <a:off x="1643042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98 Düz Bağlayıcı"/>
            <p:cNvCxnSpPr>
              <a:stCxn id="97" idx="1"/>
              <a:endCxn id="97" idx="3"/>
            </p:cNvCxnSpPr>
            <p:nvPr/>
          </p:nvCxnSpPr>
          <p:spPr>
            <a:xfrm rot="10800000" flipH="1">
              <a:off x="1357290" y="2893215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99 Düz Bağlayıcı"/>
            <p:cNvCxnSpPr/>
            <p:nvPr/>
          </p:nvCxnSpPr>
          <p:spPr>
            <a:xfrm rot="16200000" flipH="1">
              <a:off x="1928000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100 Düz Bağlayıcı"/>
            <p:cNvCxnSpPr/>
            <p:nvPr/>
          </p:nvCxnSpPr>
          <p:spPr>
            <a:xfrm rot="10800000" flipH="1">
              <a:off x="1357290" y="3141659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101 Düz Bağlayıcı"/>
            <p:cNvCxnSpPr/>
            <p:nvPr/>
          </p:nvCxnSpPr>
          <p:spPr>
            <a:xfrm rot="16200000" flipH="1">
              <a:off x="2214546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102 Düz Bağlayıcı"/>
            <p:cNvCxnSpPr/>
            <p:nvPr/>
          </p:nvCxnSpPr>
          <p:spPr>
            <a:xfrm rot="10800000" flipH="1">
              <a:off x="1357290" y="3392487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103 Düz Bağlayıcı"/>
            <p:cNvCxnSpPr/>
            <p:nvPr/>
          </p:nvCxnSpPr>
          <p:spPr>
            <a:xfrm rot="16200000" flipH="1">
              <a:off x="2499504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104 Düz Bağlayıcı"/>
            <p:cNvCxnSpPr/>
            <p:nvPr/>
          </p:nvCxnSpPr>
          <p:spPr>
            <a:xfrm rot="10800000" flipH="1">
              <a:off x="1357290" y="3640931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105 Düz Bağlayıcı"/>
            <p:cNvCxnSpPr/>
            <p:nvPr/>
          </p:nvCxnSpPr>
          <p:spPr>
            <a:xfrm rot="16200000" flipH="1">
              <a:off x="500034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106 Düz Bağlayıcı"/>
            <p:cNvCxnSpPr/>
            <p:nvPr/>
          </p:nvCxnSpPr>
          <p:spPr>
            <a:xfrm rot="10800000" flipH="1">
              <a:off x="1357290" y="1893082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107 Düz Bağlayıcı"/>
            <p:cNvCxnSpPr/>
            <p:nvPr/>
          </p:nvCxnSpPr>
          <p:spPr>
            <a:xfrm rot="16200000" flipH="1">
              <a:off x="784992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108 Düz Bağlayıcı"/>
            <p:cNvCxnSpPr/>
            <p:nvPr/>
          </p:nvCxnSpPr>
          <p:spPr>
            <a:xfrm rot="10800000" flipH="1">
              <a:off x="1357290" y="2141526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109 Düz Bağlayıcı"/>
            <p:cNvCxnSpPr/>
            <p:nvPr/>
          </p:nvCxnSpPr>
          <p:spPr>
            <a:xfrm rot="16200000" flipH="1">
              <a:off x="1071538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110 Düz Bağlayıcı"/>
            <p:cNvCxnSpPr/>
            <p:nvPr/>
          </p:nvCxnSpPr>
          <p:spPr>
            <a:xfrm rot="10800000" flipH="1">
              <a:off x="1357290" y="2392354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111 Düz Bağlayıcı"/>
            <p:cNvCxnSpPr/>
            <p:nvPr/>
          </p:nvCxnSpPr>
          <p:spPr>
            <a:xfrm rot="16200000" flipH="1">
              <a:off x="1356496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112 Düz Bağlayıcı"/>
            <p:cNvCxnSpPr/>
            <p:nvPr/>
          </p:nvCxnSpPr>
          <p:spPr>
            <a:xfrm rot="10800000" flipH="1">
              <a:off x="1357290" y="2640798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113 Düz Bağlayıcı"/>
            <p:cNvCxnSpPr/>
            <p:nvPr/>
          </p:nvCxnSpPr>
          <p:spPr>
            <a:xfrm rot="16200000" flipH="1">
              <a:off x="2786050" y="2856702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114 Düz Bağlayıcı"/>
            <p:cNvCxnSpPr/>
            <p:nvPr/>
          </p:nvCxnSpPr>
          <p:spPr>
            <a:xfrm rot="16200000" flipH="1">
              <a:off x="3071008" y="2856702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115 Düz Bağlayıcı"/>
            <p:cNvCxnSpPr/>
            <p:nvPr/>
          </p:nvCxnSpPr>
          <p:spPr>
            <a:xfrm rot="16200000" flipH="1">
              <a:off x="3357554" y="2856702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116 Düz Bağlayıcı"/>
            <p:cNvCxnSpPr/>
            <p:nvPr/>
          </p:nvCxnSpPr>
          <p:spPr>
            <a:xfrm rot="10800000" flipH="1">
              <a:off x="1357290" y="1392222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117 Düz Bağlayıcı"/>
            <p:cNvCxnSpPr/>
            <p:nvPr/>
          </p:nvCxnSpPr>
          <p:spPr>
            <a:xfrm rot="10800000" flipH="1">
              <a:off x="1357290" y="1640666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118 Düz Bağlayıcı"/>
            <p:cNvCxnSpPr/>
            <p:nvPr/>
          </p:nvCxnSpPr>
          <p:spPr>
            <a:xfrm rot="16200000" flipH="1">
              <a:off x="-71470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119 Düz Bağlayıcı"/>
            <p:cNvCxnSpPr/>
            <p:nvPr/>
          </p:nvCxnSpPr>
          <p:spPr>
            <a:xfrm rot="16200000" flipH="1">
              <a:off x="213488" y="2856703"/>
              <a:ext cx="300039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120 Düz Bağlayıcı"/>
            <p:cNvCxnSpPr/>
            <p:nvPr/>
          </p:nvCxnSpPr>
          <p:spPr>
            <a:xfrm rot="10800000" flipH="1">
              <a:off x="1357291" y="3893346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121 Düz Bağlayıcı"/>
            <p:cNvCxnSpPr/>
            <p:nvPr/>
          </p:nvCxnSpPr>
          <p:spPr>
            <a:xfrm rot="10800000" flipH="1">
              <a:off x="1357291" y="4141790"/>
              <a:ext cx="35719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155 Dikdörtgen"/>
          <p:cNvSpPr/>
          <p:nvPr/>
        </p:nvSpPr>
        <p:spPr>
          <a:xfrm>
            <a:off x="71438" y="71438"/>
            <a:ext cx="3429024" cy="292895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7" name="156 Düz Bağlayıcı"/>
          <p:cNvCxnSpPr/>
          <p:nvPr/>
        </p:nvCxnSpPr>
        <p:spPr>
          <a:xfrm rot="16200000" flipH="1">
            <a:off x="285752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157 Düz Bağlayıcı"/>
          <p:cNvCxnSpPr>
            <a:stCxn id="156" idx="1"/>
            <a:endCxn id="156" idx="3"/>
          </p:cNvCxnSpPr>
          <p:nvPr/>
        </p:nvCxnSpPr>
        <p:spPr>
          <a:xfrm rot="10800000" flipH="1">
            <a:off x="71438" y="1535917"/>
            <a:ext cx="342902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158 Düz Bağlayıcı"/>
          <p:cNvCxnSpPr/>
          <p:nvPr/>
        </p:nvCxnSpPr>
        <p:spPr>
          <a:xfrm rot="16200000" flipH="1">
            <a:off x="570710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159 Düz Bağlayıcı"/>
          <p:cNvCxnSpPr/>
          <p:nvPr/>
        </p:nvCxnSpPr>
        <p:spPr>
          <a:xfrm rot="10800000" flipH="1">
            <a:off x="0" y="1784361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160 Düz Bağlayıcı"/>
          <p:cNvCxnSpPr/>
          <p:nvPr/>
        </p:nvCxnSpPr>
        <p:spPr>
          <a:xfrm rot="16200000" flipH="1">
            <a:off x="857256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161 Düz Bağlayıcı"/>
          <p:cNvCxnSpPr/>
          <p:nvPr/>
        </p:nvCxnSpPr>
        <p:spPr>
          <a:xfrm rot="10800000" flipH="1">
            <a:off x="0" y="2035189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162 Düz Bağlayıcı"/>
          <p:cNvCxnSpPr/>
          <p:nvPr/>
        </p:nvCxnSpPr>
        <p:spPr>
          <a:xfrm rot="16200000" flipH="1">
            <a:off x="1142214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163 Düz Bağlayıcı"/>
          <p:cNvCxnSpPr/>
          <p:nvPr/>
        </p:nvCxnSpPr>
        <p:spPr>
          <a:xfrm rot="10800000" flipH="1">
            <a:off x="0" y="2283633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164 Düz Bağlayıcı"/>
          <p:cNvCxnSpPr/>
          <p:nvPr/>
        </p:nvCxnSpPr>
        <p:spPr>
          <a:xfrm rot="16200000" flipH="1">
            <a:off x="-857256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165 Düz Bağlayıcı"/>
          <p:cNvCxnSpPr/>
          <p:nvPr/>
        </p:nvCxnSpPr>
        <p:spPr>
          <a:xfrm rot="10800000" flipH="1">
            <a:off x="0" y="535784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166 Düz Bağlayıcı"/>
          <p:cNvCxnSpPr/>
          <p:nvPr/>
        </p:nvCxnSpPr>
        <p:spPr>
          <a:xfrm rot="16200000" flipH="1">
            <a:off x="-572298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167 Düz Bağlayıcı"/>
          <p:cNvCxnSpPr/>
          <p:nvPr/>
        </p:nvCxnSpPr>
        <p:spPr>
          <a:xfrm rot="10800000" flipH="1">
            <a:off x="0" y="784228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168 Düz Bağlayıcı"/>
          <p:cNvCxnSpPr/>
          <p:nvPr/>
        </p:nvCxnSpPr>
        <p:spPr>
          <a:xfrm rot="16200000" flipH="1">
            <a:off x="-285752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169 Düz Bağlayıcı"/>
          <p:cNvCxnSpPr/>
          <p:nvPr/>
        </p:nvCxnSpPr>
        <p:spPr>
          <a:xfrm rot="10800000" flipH="1">
            <a:off x="0" y="1035056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170 Düz Bağlayıcı"/>
          <p:cNvCxnSpPr/>
          <p:nvPr/>
        </p:nvCxnSpPr>
        <p:spPr>
          <a:xfrm rot="16200000" flipH="1">
            <a:off x="-794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171 Düz Bağlayıcı"/>
          <p:cNvCxnSpPr/>
          <p:nvPr/>
        </p:nvCxnSpPr>
        <p:spPr>
          <a:xfrm rot="10800000" flipH="1">
            <a:off x="0" y="1283500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172 Düz Bağlayıcı"/>
          <p:cNvCxnSpPr/>
          <p:nvPr/>
        </p:nvCxnSpPr>
        <p:spPr>
          <a:xfrm rot="16200000" flipH="1">
            <a:off x="1428760" y="1499404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173 Düz Bağlayıcı"/>
          <p:cNvCxnSpPr/>
          <p:nvPr/>
        </p:nvCxnSpPr>
        <p:spPr>
          <a:xfrm rot="16200000" flipH="1">
            <a:off x="1713718" y="1499404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174 Düz Bağlayıcı"/>
          <p:cNvCxnSpPr/>
          <p:nvPr/>
        </p:nvCxnSpPr>
        <p:spPr>
          <a:xfrm rot="16200000" flipH="1">
            <a:off x="2000264" y="1499404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175 Düz Bağlayıcı"/>
          <p:cNvCxnSpPr/>
          <p:nvPr/>
        </p:nvCxnSpPr>
        <p:spPr>
          <a:xfrm rot="10800000" flipH="1">
            <a:off x="0" y="283368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176 Düz Bağlayıcı"/>
          <p:cNvCxnSpPr/>
          <p:nvPr/>
        </p:nvCxnSpPr>
        <p:spPr>
          <a:xfrm rot="16200000" flipH="1">
            <a:off x="-1428760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177 Düz Bağlayıcı"/>
          <p:cNvCxnSpPr/>
          <p:nvPr/>
        </p:nvCxnSpPr>
        <p:spPr>
          <a:xfrm rot="16200000" flipH="1">
            <a:off x="-1143802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178 Düz Bağlayıcı"/>
          <p:cNvCxnSpPr/>
          <p:nvPr/>
        </p:nvCxnSpPr>
        <p:spPr>
          <a:xfrm rot="10800000" flipH="1">
            <a:off x="1" y="2536048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179 Düz Bağlayıcı"/>
          <p:cNvCxnSpPr/>
          <p:nvPr/>
        </p:nvCxnSpPr>
        <p:spPr>
          <a:xfrm rot="10800000" flipH="1">
            <a:off x="1" y="2784492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180 Oval"/>
          <p:cNvSpPr/>
          <p:nvPr/>
        </p:nvSpPr>
        <p:spPr>
          <a:xfrm>
            <a:off x="900118" y="75724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2" name="181 Dikdörtgen"/>
          <p:cNvSpPr/>
          <p:nvPr/>
        </p:nvSpPr>
        <p:spPr>
          <a:xfrm>
            <a:off x="3714744" y="71438"/>
            <a:ext cx="3429024" cy="292895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3" name="182 Düz Bağlayıcı"/>
          <p:cNvCxnSpPr/>
          <p:nvPr/>
        </p:nvCxnSpPr>
        <p:spPr>
          <a:xfrm rot="16200000" flipH="1">
            <a:off x="3929058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183 Düz Bağlayıcı"/>
          <p:cNvCxnSpPr>
            <a:stCxn id="182" idx="1"/>
            <a:endCxn id="182" idx="3"/>
          </p:cNvCxnSpPr>
          <p:nvPr/>
        </p:nvCxnSpPr>
        <p:spPr>
          <a:xfrm rot="10800000" flipH="1">
            <a:off x="3714744" y="1535917"/>
            <a:ext cx="342902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184 Düz Bağlayıcı"/>
          <p:cNvCxnSpPr/>
          <p:nvPr/>
        </p:nvCxnSpPr>
        <p:spPr>
          <a:xfrm rot="16200000" flipH="1">
            <a:off x="4214016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185 Düz Bağlayıcı"/>
          <p:cNvCxnSpPr/>
          <p:nvPr/>
        </p:nvCxnSpPr>
        <p:spPr>
          <a:xfrm rot="10800000" flipH="1">
            <a:off x="3643306" y="1784361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186 Düz Bağlayıcı"/>
          <p:cNvCxnSpPr/>
          <p:nvPr/>
        </p:nvCxnSpPr>
        <p:spPr>
          <a:xfrm rot="16200000" flipH="1">
            <a:off x="4500562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187 Düz Bağlayıcı"/>
          <p:cNvCxnSpPr/>
          <p:nvPr/>
        </p:nvCxnSpPr>
        <p:spPr>
          <a:xfrm rot="10800000" flipH="1">
            <a:off x="3643306" y="2035189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188 Düz Bağlayıcı"/>
          <p:cNvCxnSpPr/>
          <p:nvPr/>
        </p:nvCxnSpPr>
        <p:spPr>
          <a:xfrm rot="16200000" flipH="1">
            <a:off x="4785520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189 Düz Bağlayıcı"/>
          <p:cNvCxnSpPr/>
          <p:nvPr/>
        </p:nvCxnSpPr>
        <p:spPr>
          <a:xfrm rot="10800000" flipH="1">
            <a:off x="3643306" y="2283633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190 Düz Bağlayıcı"/>
          <p:cNvCxnSpPr/>
          <p:nvPr/>
        </p:nvCxnSpPr>
        <p:spPr>
          <a:xfrm rot="16200000" flipH="1">
            <a:off x="2786050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191 Düz Bağlayıcı"/>
          <p:cNvCxnSpPr/>
          <p:nvPr/>
        </p:nvCxnSpPr>
        <p:spPr>
          <a:xfrm rot="10800000" flipH="1">
            <a:off x="3643306" y="535784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192 Düz Bağlayıcı"/>
          <p:cNvCxnSpPr/>
          <p:nvPr/>
        </p:nvCxnSpPr>
        <p:spPr>
          <a:xfrm rot="16200000" flipH="1">
            <a:off x="3071008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193 Düz Bağlayıcı"/>
          <p:cNvCxnSpPr/>
          <p:nvPr/>
        </p:nvCxnSpPr>
        <p:spPr>
          <a:xfrm rot="10800000" flipH="1">
            <a:off x="3643306" y="784228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194 Düz Bağlayıcı"/>
          <p:cNvCxnSpPr/>
          <p:nvPr/>
        </p:nvCxnSpPr>
        <p:spPr>
          <a:xfrm rot="16200000" flipH="1">
            <a:off x="3357554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195 Düz Bağlayıcı"/>
          <p:cNvCxnSpPr/>
          <p:nvPr/>
        </p:nvCxnSpPr>
        <p:spPr>
          <a:xfrm rot="10800000" flipH="1">
            <a:off x="3643306" y="1035056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196 Düz Bağlayıcı"/>
          <p:cNvCxnSpPr/>
          <p:nvPr/>
        </p:nvCxnSpPr>
        <p:spPr>
          <a:xfrm rot="16200000" flipH="1">
            <a:off x="3642512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197 Düz Bağlayıcı"/>
          <p:cNvCxnSpPr/>
          <p:nvPr/>
        </p:nvCxnSpPr>
        <p:spPr>
          <a:xfrm rot="10800000" flipH="1">
            <a:off x="3643306" y="1283500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198 Düz Bağlayıcı"/>
          <p:cNvCxnSpPr/>
          <p:nvPr/>
        </p:nvCxnSpPr>
        <p:spPr>
          <a:xfrm rot="16200000" flipH="1">
            <a:off x="5072066" y="1499404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199 Düz Bağlayıcı"/>
          <p:cNvCxnSpPr/>
          <p:nvPr/>
        </p:nvCxnSpPr>
        <p:spPr>
          <a:xfrm rot="16200000" flipH="1">
            <a:off x="5357024" y="1499404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200 Düz Bağlayıcı"/>
          <p:cNvCxnSpPr/>
          <p:nvPr/>
        </p:nvCxnSpPr>
        <p:spPr>
          <a:xfrm rot="16200000" flipH="1">
            <a:off x="5643570" y="1499404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201 Düz Bağlayıcı"/>
          <p:cNvCxnSpPr/>
          <p:nvPr/>
        </p:nvCxnSpPr>
        <p:spPr>
          <a:xfrm rot="10800000" flipH="1">
            <a:off x="3643306" y="283368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202 Düz Bağlayıcı"/>
          <p:cNvCxnSpPr/>
          <p:nvPr/>
        </p:nvCxnSpPr>
        <p:spPr>
          <a:xfrm rot="16200000" flipH="1">
            <a:off x="2214546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203 Düz Bağlayıcı"/>
          <p:cNvCxnSpPr/>
          <p:nvPr/>
        </p:nvCxnSpPr>
        <p:spPr>
          <a:xfrm rot="16200000" flipH="1">
            <a:off x="2499504" y="1499405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204 Düz Bağlayıcı"/>
          <p:cNvCxnSpPr/>
          <p:nvPr/>
        </p:nvCxnSpPr>
        <p:spPr>
          <a:xfrm rot="10800000" flipH="1">
            <a:off x="3643307" y="2536048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205 Düz Bağlayıcı"/>
          <p:cNvCxnSpPr/>
          <p:nvPr/>
        </p:nvCxnSpPr>
        <p:spPr>
          <a:xfrm rot="10800000" flipH="1">
            <a:off x="3643307" y="2784492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206 Oval"/>
          <p:cNvSpPr/>
          <p:nvPr/>
        </p:nvSpPr>
        <p:spPr>
          <a:xfrm>
            <a:off x="4543424" y="75724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8" name="207 Dikdörtgen"/>
          <p:cNvSpPr/>
          <p:nvPr/>
        </p:nvSpPr>
        <p:spPr>
          <a:xfrm>
            <a:off x="71438" y="3357561"/>
            <a:ext cx="3429024" cy="292895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09" name="208 Düz Bağlayıcı"/>
          <p:cNvCxnSpPr/>
          <p:nvPr/>
        </p:nvCxnSpPr>
        <p:spPr>
          <a:xfrm rot="16200000" flipH="1">
            <a:off x="285752" y="4785528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209 Düz Bağlayıcı"/>
          <p:cNvCxnSpPr>
            <a:stCxn id="208" idx="1"/>
            <a:endCxn id="208" idx="3"/>
          </p:cNvCxnSpPr>
          <p:nvPr/>
        </p:nvCxnSpPr>
        <p:spPr>
          <a:xfrm rot="10800000" flipH="1">
            <a:off x="71438" y="4822040"/>
            <a:ext cx="3429024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210 Düz Bağlayıcı"/>
          <p:cNvCxnSpPr/>
          <p:nvPr/>
        </p:nvCxnSpPr>
        <p:spPr>
          <a:xfrm rot="16200000" flipH="1">
            <a:off x="570710" y="4785528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211 Düz Bağlayıcı"/>
          <p:cNvCxnSpPr/>
          <p:nvPr/>
        </p:nvCxnSpPr>
        <p:spPr>
          <a:xfrm rot="10800000" flipH="1">
            <a:off x="0" y="5070484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212 Düz Bağlayıcı"/>
          <p:cNvCxnSpPr/>
          <p:nvPr/>
        </p:nvCxnSpPr>
        <p:spPr>
          <a:xfrm rot="16200000" flipH="1">
            <a:off x="857256" y="4785528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213 Düz Bağlayıcı"/>
          <p:cNvCxnSpPr/>
          <p:nvPr/>
        </p:nvCxnSpPr>
        <p:spPr>
          <a:xfrm rot="10800000" flipH="1">
            <a:off x="0" y="5321312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214 Düz Bağlayıcı"/>
          <p:cNvCxnSpPr/>
          <p:nvPr/>
        </p:nvCxnSpPr>
        <p:spPr>
          <a:xfrm rot="16200000" flipH="1">
            <a:off x="1142214" y="4785528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215 Düz Bağlayıcı"/>
          <p:cNvCxnSpPr/>
          <p:nvPr/>
        </p:nvCxnSpPr>
        <p:spPr>
          <a:xfrm rot="10800000" flipH="1">
            <a:off x="0" y="5569756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216 Düz Bağlayıcı"/>
          <p:cNvCxnSpPr/>
          <p:nvPr/>
        </p:nvCxnSpPr>
        <p:spPr>
          <a:xfrm rot="16200000" flipH="1">
            <a:off x="-857256" y="4785528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217 Düz Bağlayıcı"/>
          <p:cNvCxnSpPr/>
          <p:nvPr/>
        </p:nvCxnSpPr>
        <p:spPr>
          <a:xfrm rot="10800000" flipH="1">
            <a:off x="0" y="3821907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218 Düz Bağlayıcı"/>
          <p:cNvCxnSpPr/>
          <p:nvPr/>
        </p:nvCxnSpPr>
        <p:spPr>
          <a:xfrm rot="16200000" flipH="1">
            <a:off x="-572298" y="4785528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219 Düz Bağlayıcı"/>
          <p:cNvCxnSpPr/>
          <p:nvPr/>
        </p:nvCxnSpPr>
        <p:spPr>
          <a:xfrm rot="10800000" flipH="1">
            <a:off x="0" y="4070351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220 Düz Bağlayıcı"/>
          <p:cNvCxnSpPr/>
          <p:nvPr/>
        </p:nvCxnSpPr>
        <p:spPr>
          <a:xfrm rot="16200000" flipH="1">
            <a:off x="-285752" y="4785528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221 Düz Bağlayıcı"/>
          <p:cNvCxnSpPr/>
          <p:nvPr/>
        </p:nvCxnSpPr>
        <p:spPr>
          <a:xfrm rot="10800000" flipH="1">
            <a:off x="0" y="4321179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222 Düz Bağlayıcı"/>
          <p:cNvCxnSpPr/>
          <p:nvPr/>
        </p:nvCxnSpPr>
        <p:spPr>
          <a:xfrm rot="16200000" flipH="1">
            <a:off x="-794" y="4785528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223 Düz Bağlayıcı"/>
          <p:cNvCxnSpPr/>
          <p:nvPr/>
        </p:nvCxnSpPr>
        <p:spPr>
          <a:xfrm rot="10800000" flipH="1">
            <a:off x="0" y="4569623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224 Düz Bağlayıcı"/>
          <p:cNvCxnSpPr/>
          <p:nvPr/>
        </p:nvCxnSpPr>
        <p:spPr>
          <a:xfrm rot="16200000" flipH="1">
            <a:off x="1428760" y="4785527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225 Düz Bağlayıcı"/>
          <p:cNvCxnSpPr/>
          <p:nvPr/>
        </p:nvCxnSpPr>
        <p:spPr>
          <a:xfrm rot="16200000" flipH="1">
            <a:off x="1713718" y="4785527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226 Düz Bağlayıcı"/>
          <p:cNvCxnSpPr/>
          <p:nvPr/>
        </p:nvCxnSpPr>
        <p:spPr>
          <a:xfrm rot="16200000" flipH="1">
            <a:off x="2000264" y="4785527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227 Düz Bağlayıcı"/>
          <p:cNvCxnSpPr/>
          <p:nvPr/>
        </p:nvCxnSpPr>
        <p:spPr>
          <a:xfrm rot="10800000" flipH="1">
            <a:off x="0" y="3569491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228 Düz Bağlayıcı"/>
          <p:cNvCxnSpPr/>
          <p:nvPr/>
        </p:nvCxnSpPr>
        <p:spPr>
          <a:xfrm rot="16200000" flipH="1">
            <a:off x="-1428760" y="4785528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229 Düz Bağlayıcı"/>
          <p:cNvCxnSpPr/>
          <p:nvPr/>
        </p:nvCxnSpPr>
        <p:spPr>
          <a:xfrm rot="16200000" flipH="1">
            <a:off x="-1143802" y="4785528"/>
            <a:ext cx="300039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230 Düz Bağlayıcı"/>
          <p:cNvCxnSpPr/>
          <p:nvPr/>
        </p:nvCxnSpPr>
        <p:spPr>
          <a:xfrm rot="10800000" flipH="1">
            <a:off x="1" y="5822171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231 Düz Bağlayıcı"/>
          <p:cNvCxnSpPr/>
          <p:nvPr/>
        </p:nvCxnSpPr>
        <p:spPr>
          <a:xfrm rot="10800000" flipH="1">
            <a:off x="1" y="6070615"/>
            <a:ext cx="35719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232 Oval"/>
          <p:cNvSpPr/>
          <p:nvPr/>
        </p:nvSpPr>
        <p:spPr>
          <a:xfrm>
            <a:off x="900118" y="4043365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39" name="238 Grup"/>
          <p:cNvGrpSpPr/>
          <p:nvPr/>
        </p:nvGrpSpPr>
        <p:grpSpPr>
          <a:xfrm>
            <a:off x="4500562" y="4572008"/>
            <a:ext cx="1643072" cy="700092"/>
            <a:chOff x="4786314" y="4357694"/>
            <a:chExt cx="1643072" cy="700092"/>
          </a:xfrm>
        </p:grpSpPr>
        <p:sp>
          <p:nvSpPr>
            <p:cNvPr id="237" name="236 Dikdörtgen"/>
            <p:cNvSpPr/>
            <p:nvPr/>
          </p:nvSpPr>
          <p:spPr>
            <a:xfrm flipH="1">
              <a:off x="4786314" y="4357694"/>
              <a:ext cx="357190" cy="5715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  <a:sp3d extrusionH="635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400" dirty="0"/>
            </a:p>
          </p:txBody>
        </p:sp>
        <p:sp>
          <p:nvSpPr>
            <p:cNvPr id="155" name="154 Dikdörtgen"/>
            <p:cNvSpPr/>
            <p:nvPr/>
          </p:nvSpPr>
          <p:spPr>
            <a:xfrm flipH="1">
              <a:off x="5072064" y="4486282"/>
              <a:ext cx="1357322" cy="5715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scene3d>
              <a:camera prst="isometricOffAxis2Left"/>
              <a:lightRig rig="threePt" dir="t"/>
            </a:scene3d>
            <a:sp3d extrusionH="6350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2400" dirty="0" smtClean="0"/>
                <a:t>Silgi</a:t>
              </a:r>
              <a:endParaRPr lang="tr-TR" sz="24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2500306"/>
            <a:ext cx="3455987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Ekran Gösterisi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Slayt 1</vt:lpstr>
    </vt:vector>
  </TitlesOfParts>
  <Company>rocco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Hasan Delibaş</dc:creator>
  <cp:lastModifiedBy>Hasan Delibaş</cp:lastModifiedBy>
  <cp:revision>4</cp:revision>
  <dcterms:created xsi:type="dcterms:W3CDTF">2015-01-14T03:20:51Z</dcterms:created>
  <dcterms:modified xsi:type="dcterms:W3CDTF">2015-01-14T03:58:19Z</dcterms:modified>
</cp:coreProperties>
</file>