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8" r:id="rId4"/>
    <p:sldId id="279" r:id="rId5"/>
    <p:sldId id="285" r:id="rId6"/>
    <p:sldId id="284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8E46E-F592-499B-9566-E7D5AD6E38F3}">
          <p14:sldIdLst>
            <p14:sldId id="256"/>
            <p14:sldId id="276"/>
            <p14:sldId id="278"/>
            <p14:sldId id="279"/>
            <p14:sldId id="285"/>
            <p14:sldId id="284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/>
      <dgm:spPr/>
      <dgm:t>
        <a:bodyPr/>
        <a:lstStyle/>
        <a:p>
          <a:r>
            <a:rPr lang="nl-NL" dirty="0" smtClean="0"/>
            <a:t>Simulink Model</a:t>
          </a:r>
          <a:endParaRPr lang="nl-NL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/>
      <dgm:spPr/>
      <dgm:t>
        <a:bodyPr/>
        <a:lstStyle/>
        <a:p>
          <a:r>
            <a:rPr lang="nl-NL" dirty="0" smtClean="0"/>
            <a:t>To C code for embedded target</a:t>
          </a:r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D1D155C9-9BF1-4A4B-9B0C-F4A78B8F0C26}">
      <dgm:prSet phldrT="[Text]"/>
      <dgm:spPr/>
      <dgm:t>
        <a:bodyPr/>
        <a:lstStyle/>
        <a:p>
          <a:r>
            <a:rPr lang="nl-NL" dirty="0" smtClean="0"/>
            <a:t>Compile to target (Codesourcery)</a:t>
          </a:r>
          <a:endParaRPr lang="nl-NL" dirty="0"/>
        </a:p>
      </dgm:t>
    </dgm:pt>
    <dgm:pt modelId="{1647755C-F7A0-41B3-9DBE-BA61829D4FCE}" type="parTrans" cxnId="{6BF4494E-65C0-424C-B019-12D6E13851A1}">
      <dgm:prSet/>
      <dgm:spPr/>
      <dgm:t>
        <a:bodyPr/>
        <a:lstStyle/>
        <a:p>
          <a:endParaRPr lang="nl-NL"/>
        </a:p>
      </dgm:t>
    </dgm:pt>
    <dgm:pt modelId="{163F9425-F1DE-4813-AEAE-6A6EAE66C214}" type="sibTrans" cxnId="{6BF4494E-65C0-424C-B019-12D6E13851A1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2" custScaleX="9951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A637A0-2E9C-4484-8A8B-624F88DCF850}" type="pres">
      <dgm:prSet presAssocID="{D9A6488D-7819-4BC5-A1E1-90BC6DA13937}" presName="sibTrans" presStyleCnt="0"/>
      <dgm:spPr/>
    </dgm:pt>
    <dgm:pt modelId="{C4A9AAD0-3114-4E1A-B79D-30A1D8873DEF}" type="pres">
      <dgm:prSet presAssocID="{D1D155C9-9BF1-4A4B-9B0C-F4A78B8F0C26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58631243-889C-4806-AEED-0BC826B73D8D}" type="presOf" srcId="{D1D155C9-9BF1-4A4B-9B0C-F4A78B8F0C26}" destId="{C4A9AAD0-3114-4E1A-B79D-30A1D8873DEF}" srcOrd="0" destOrd="0" presId="urn:microsoft.com/office/officeart/2005/8/layout/lProcess3"/>
    <dgm:cxn modelId="{6BF4494E-65C0-424C-B019-12D6E13851A1}" srcId="{ED5BFC03-3720-4543-9A41-D1660FD86A39}" destId="{D1D155C9-9BF1-4A4B-9B0C-F4A78B8F0C26}" srcOrd="1" destOrd="0" parTransId="{1647755C-F7A0-41B3-9DBE-BA61829D4FCE}" sibTransId="{163F9425-F1DE-4813-AEAE-6A6EAE66C214}"/>
    <dgm:cxn modelId="{4D596C97-4E66-4EDD-8CC3-49BE1456E2F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EF97AB40-01D6-41BE-8AB9-E45A494BFD15}" type="presOf" srcId="{FF89F812-E80F-445D-B036-292CDE9EF7D1}" destId="{B0637D3C-C25E-42EA-BC1D-69D2477ADA46}" srcOrd="0" destOrd="0" presId="urn:microsoft.com/office/officeart/2005/8/layout/lProcess3"/>
    <dgm:cxn modelId="{2E25C0F2-F04D-43F6-B041-5F374A3A4D6D}" type="presOf" srcId="{ED5BFC03-3720-4543-9A41-D1660FD86A39}" destId="{B223AF9C-DA87-4D10-89AC-1A59FB340D77}" srcOrd="0" destOrd="0" presId="urn:microsoft.com/office/officeart/2005/8/layout/lProcess3"/>
    <dgm:cxn modelId="{98FF312D-631D-45D8-8F03-C6E19AC8AC8A}" type="presParOf" srcId="{B0637D3C-C25E-42EA-BC1D-69D2477ADA46}" destId="{C582B725-E35A-44A2-B639-43A028A9C803}" srcOrd="0" destOrd="0" presId="urn:microsoft.com/office/officeart/2005/8/layout/lProcess3"/>
    <dgm:cxn modelId="{D3DA511A-6366-4682-AD98-E3E43D7C3663}" type="presParOf" srcId="{C582B725-E35A-44A2-B639-43A028A9C803}" destId="{B223AF9C-DA87-4D10-89AC-1A59FB340D77}" srcOrd="0" destOrd="0" presId="urn:microsoft.com/office/officeart/2005/8/layout/lProcess3"/>
    <dgm:cxn modelId="{038577F1-90B1-49DD-8673-49DF54070798}" type="presParOf" srcId="{C582B725-E35A-44A2-B639-43A028A9C803}" destId="{A13DEB8E-AA4B-4148-9232-43CE00DE9558}" srcOrd="1" destOrd="0" presId="urn:microsoft.com/office/officeart/2005/8/layout/lProcess3"/>
    <dgm:cxn modelId="{47B43D0E-01E3-4F34-B7B1-17EBA66D1916}" type="presParOf" srcId="{C582B725-E35A-44A2-B639-43A028A9C803}" destId="{69C763B0-79B3-4C8F-AE21-8321731021B5}" srcOrd="2" destOrd="0" presId="urn:microsoft.com/office/officeart/2005/8/layout/lProcess3"/>
    <dgm:cxn modelId="{CD68ED65-B8E2-44BE-8762-33FEA473CEE0}" type="presParOf" srcId="{C582B725-E35A-44A2-B639-43A028A9C803}" destId="{58A637A0-2E9C-4484-8A8B-624F88DCF850}" srcOrd="3" destOrd="0" presId="urn:microsoft.com/office/officeart/2005/8/layout/lProcess3"/>
    <dgm:cxn modelId="{8F081160-01E1-4ABE-8F20-F81B1702E6CC}" type="presParOf" srcId="{C582B725-E35A-44A2-B639-43A028A9C803}" destId="{C4A9AAD0-3114-4E1A-B79D-30A1D8873D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 custT="1"/>
      <dgm:spPr/>
      <dgm:t>
        <a:bodyPr/>
        <a:lstStyle/>
        <a:p>
          <a:endParaRPr lang="nl-NL" sz="2000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 custT="1"/>
      <dgm:spPr/>
      <dgm:t>
        <a:bodyPr/>
        <a:lstStyle/>
        <a:p>
          <a:endParaRPr lang="nl-NL" sz="2000" dirty="0" smtClean="0"/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 custScaleX="6960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1" custScaleX="99511" custLinFactNeighborX="-6987" custLinFactNeighborY="43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8AEC80B0-0D95-4740-99DB-1BFC7FF0E5A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CB527779-5411-4EFD-90FD-7265C3EA62AD}" type="presOf" srcId="{ED5BFC03-3720-4543-9A41-D1660FD86A39}" destId="{B223AF9C-DA87-4D10-89AC-1A59FB340D77}" srcOrd="0" destOrd="0" presId="urn:microsoft.com/office/officeart/2005/8/layout/lProcess3"/>
    <dgm:cxn modelId="{471A5D08-5DC0-48E8-8CAE-067641070503}" type="presOf" srcId="{FF89F812-E80F-445D-B036-292CDE9EF7D1}" destId="{B0637D3C-C25E-42EA-BC1D-69D2477ADA46}" srcOrd="0" destOrd="0" presId="urn:microsoft.com/office/officeart/2005/8/layout/lProcess3"/>
    <dgm:cxn modelId="{FBF6DF09-B30D-4023-82AE-991C397BF8C4}" type="presParOf" srcId="{B0637D3C-C25E-42EA-BC1D-69D2477ADA46}" destId="{C582B725-E35A-44A2-B639-43A028A9C803}" srcOrd="0" destOrd="0" presId="urn:microsoft.com/office/officeart/2005/8/layout/lProcess3"/>
    <dgm:cxn modelId="{2962187F-8A0F-4F73-974C-1E2DE324A178}" type="presParOf" srcId="{C582B725-E35A-44A2-B639-43A028A9C803}" destId="{B223AF9C-DA87-4D10-89AC-1A59FB340D77}" srcOrd="0" destOrd="0" presId="urn:microsoft.com/office/officeart/2005/8/layout/lProcess3"/>
    <dgm:cxn modelId="{F7071DD0-8224-4132-9BCE-328D50BF8018}" type="presParOf" srcId="{C582B725-E35A-44A2-B639-43A028A9C803}" destId="{A13DEB8E-AA4B-4148-9232-43CE00DE9558}" srcOrd="1" destOrd="0" presId="urn:microsoft.com/office/officeart/2005/8/layout/lProcess3"/>
    <dgm:cxn modelId="{FD1F21DD-F7C7-453A-BDD2-D4829A144DC4}" type="presParOf" srcId="{C582B725-E35A-44A2-B639-43A028A9C803}" destId="{69C763B0-79B3-4C8F-AE21-8321731021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code for the AR Drone 2.0 using Embedded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Author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86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A broad overview: drivers to Simulink and Simulink to AR Drone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6655"/>
              </p:ext>
            </p:extLst>
          </p:nvPr>
        </p:nvGraphicFramePr>
        <p:xfrm>
          <a:off x="618698" y="3933056"/>
          <a:ext cx="107696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4459288" cy="1783715"/>
            <a:chOff x="2885" y="71644"/>
            <a:chExt cx="4459288" cy="1783715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894743" y="71644"/>
              <a:ext cx="2675573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5400" kern="1200" dirty="0" smtClean="0"/>
                <a:t>C code drivers</a:t>
              </a:r>
              <a:endParaRPr lang="nl-NL" sz="5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051" y="1689325"/>
            <a:ext cx="3701209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62270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MATLAB Legacy code tool</a:t>
              </a:r>
              <a:endParaRPr lang="nl-NL" sz="2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091" y="1689325"/>
            <a:ext cx="3701209" cy="1480483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Driver block in Simulink library</a:t>
              </a:r>
              <a:endParaRPr lang="nl-NL" sz="25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609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Implementing AR Drone 2 driver support in simulink: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16" y="3882063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Deploying the demo to the AR Drone 2: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The configuration set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3595"/>
              </p:ext>
            </p:extLst>
          </p:nvPr>
        </p:nvGraphicFramePr>
        <p:xfrm>
          <a:off x="618698" y="3933056"/>
          <a:ext cx="6828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3770526" cy="1797424"/>
            <a:chOff x="2885" y="71644"/>
            <a:chExt cx="4459288" cy="1797424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003236" y="85353"/>
              <a:ext cx="3024305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dirty="0" smtClean="0"/>
                <a:t>Hardware board: AR_Drone_2_thread.xml </a:t>
              </a:r>
              <a:endParaRPr lang="nl-NL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648" y="1685214"/>
            <a:ext cx="3717610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560067" y="223260"/>
              <a:ext cx="2642539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arm_cortex_a8_attri - buteinfo_linux_thread.xml</a:t>
              </a:r>
              <a:endParaRPr lang="nl-NL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7850" y="1686835"/>
            <a:ext cx="2956841" cy="724277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Add external mode files</a:t>
              </a:r>
              <a:endParaRPr lang="nl-NL" sz="20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Arial" pitchFamily="34" charset="0"/>
                <a:cs typeface="Arial" pitchFamily="34" charset="0"/>
              </a:rPr>
              <a:t>Hardware implementation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229" y="3816035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2000" dirty="0">
                <a:latin typeface="Arial" pitchFamily="34" charset="0"/>
                <a:cs typeface="Arial" pitchFamily="34" charset="0"/>
              </a:rPr>
              <a:t>Code generation: Toolchain settings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7851" y="2455217"/>
            <a:ext cx="2956841" cy="732832"/>
            <a:chOff x="6958140" y="208318"/>
            <a:chExt cx="3701209" cy="1497969"/>
          </a:xfrm>
        </p:grpSpPr>
        <p:sp>
          <p:nvSpPr>
            <p:cNvPr id="23" name="Chevron 22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Set onAfterCodeGen hook</a:t>
              </a:r>
              <a:endParaRPr lang="nl-NL" sz="2000" kern="1200" dirty="0"/>
            </a:p>
          </p:txBody>
        </p:sp>
      </p:grpSp>
      <p:sp>
        <p:nvSpPr>
          <p:cNvPr id="25" name="Chevron 24"/>
          <p:cNvSpPr/>
          <p:nvPr/>
        </p:nvSpPr>
        <p:spPr>
          <a:xfrm>
            <a:off x="10181595" y="2462105"/>
            <a:ext cx="1989331" cy="724277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nl-NL" dirty="0" smtClean="0"/>
              <a:t>Add target UDP files</a:t>
            </a:r>
            <a:endParaRPr lang="nl-NL" dirty="0"/>
          </a:p>
        </p:txBody>
      </p:sp>
      <p:sp>
        <p:nvSpPr>
          <p:cNvPr id="26" name="Chevron 6"/>
          <p:cNvSpPr/>
          <p:nvPr/>
        </p:nvSpPr>
        <p:spPr>
          <a:xfrm>
            <a:off x="4287364" y="4401132"/>
            <a:ext cx="2654250" cy="1480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dirty="0" smtClean="0"/>
              <a:t>Gcc_codesourcery_arm  _linux_gnueabihf_gmake _win64_v4.8.mat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87043" y="4413635"/>
            <a:ext cx="2956841" cy="454472"/>
            <a:chOff x="7065506" y="223260"/>
            <a:chExt cx="3701209" cy="1480483"/>
          </a:xfrm>
        </p:grpSpPr>
        <p:sp>
          <p:nvSpPr>
            <p:cNvPr id="28" name="Chevron 27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Register myfunction.m</a:t>
              </a:r>
              <a:endParaRPr lang="nl-NL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8827" y="4930964"/>
            <a:ext cx="2956841" cy="457936"/>
            <a:chOff x="6958140" y="208318"/>
            <a:chExt cx="3701209" cy="1497969"/>
          </a:xfrm>
        </p:grpSpPr>
        <p:sp>
          <p:nvSpPr>
            <p:cNvPr id="32" name="Chevron 31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Codesourcey toolchain</a:t>
              </a:r>
              <a:endParaRPr lang="nl-NL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7043" y="5435783"/>
            <a:ext cx="2956841" cy="457936"/>
            <a:chOff x="6958140" y="208318"/>
            <a:chExt cx="3701209" cy="1497969"/>
          </a:xfrm>
        </p:grpSpPr>
        <p:sp>
          <p:nvSpPr>
            <p:cNvPr id="36" name="Chevron 35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Download: ssh_download.bat</a:t>
              </a:r>
              <a:endParaRPr lang="nl-NL" kern="1200" dirty="0"/>
            </a:p>
          </p:txBody>
        </p:sp>
      </p:grpSp>
      <p:sp>
        <p:nvSpPr>
          <p:cNvPr id="38" name="Chevron 37"/>
          <p:cNvSpPr/>
          <p:nvPr/>
        </p:nvSpPr>
        <p:spPr>
          <a:xfrm>
            <a:off x="10128448" y="4934384"/>
            <a:ext cx="1938902" cy="452590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hevron 8"/>
          <p:cNvSpPr/>
          <p:nvPr/>
        </p:nvSpPr>
        <p:spPr>
          <a:xfrm>
            <a:off x="10138024" y="4920465"/>
            <a:ext cx="1947292" cy="4544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600" kern="1200" dirty="0" smtClean="0"/>
              <a:t>Assembler / Compiler / Linker</a:t>
            </a:r>
            <a:endParaRPr lang="nl-NL" sz="1600" kern="1200" dirty="0"/>
          </a:p>
        </p:txBody>
      </p:sp>
      <p:sp>
        <p:nvSpPr>
          <p:cNvPr id="40" name="Chevron 4"/>
          <p:cNvSpPr/>
          <p:nvPr/>
        </p:nvSpPr>
        <p:spPr>
          <a:xfrm>
            <a:off x="1371991" y="4315051"/>
            <a:ext cx="2557184" cy="178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34290" rIns="0" bIns="342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rtwTargetInfo.xml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2023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build process</a:t>
            </a:r>
            <a:endParaRPr lang="nl-NL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4235"/>
              </p:ext>
            </p:extLst>
          </p:nvPr>
        </p:nvGraphicFramePr>
        <p:xfrm>
          <a:off x="609600" y="1600200"/>
          <a:ext cx="10769602" cy="44335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406280"/>
                <a:gridCol w="2160240"/>
                <a:gridCol w="420308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</a:t>
                      </a:r>
                      <a:r>
                        <a:rPr lang="nl-NL" baseline="0" dirty="0" smtClean="0"/>
                        <a:t> Load and Run steps: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progression: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Description: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Model.slx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Simulink</a:t>
                      </a:r>
                      <a:r>
                        <a:rPr lang="nl-NL" baseline="0" dirty="0" smtClean="0"/>
                        <a:t>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Model.rtw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Simulink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Ert.tlc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Model.c</a:t>
                      </a:r>
                      <a:r>
                        <a:rPr lang="nl-NL" baseline="0" dirty="0" smtClean="0"/>
                        <a:t> files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embedded</a:t>
                      </a:r>
                      <a:r>
                        <a:rPr lang="nl-NL" baseline="0" dirty="0" smtClean="0"/>
                        <a:t> target c code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Posetcodegen: Codesourcery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Model.elf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Compile c code for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Post</a:t>
                      </a:r>
                      <a:r>
                        <a:rPr lang="nl-NL" baseline="0" dirty="0" smtClean="0"/>
                        <a:t> build tool: ssh_download.bat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Telnet</a:t>
                      </a:r>
                      <a:r>
                        <a:rPr lang="nl-NL" baseline="0" dirty="0" smtClean="0"/>
                        <a:t> to drone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Kill Program.elf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Put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Chmod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Execute Model.elf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Connect to target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Transfer tuneable</a:t>
                      </a:r>
                      <a:r>
                        <a:rPr lang="nl-NL" baseline="0" dirty="0" smtClean="0"/>
                        <a:t> parameters to target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Send run</a:t>
                      </a:r>
                      <a:r>
                        <a:rPr lang="nl-NL" baseline="0" dirty="0" smtClean="0"/>
                        <a:t> command to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running on AR Drone 2.0 in External mode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007768" y="2355437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07768" y="3147525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007768" y="2739068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28048" y="2060848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523198" y="2410445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23198" y="2774677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23198" y="3134192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23198" y="3544988"/>
            <a:ext cx="234026" cy="2088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smtClean="0"/>
              <a:t>rtwTargetInfo.m</a:t>
            </a:r>
            <a:endParaRPr lang="nl-NL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Purpose: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Build process if no config is set</a:t>
            </a:r>
          </a:p>
          <a:p>
            <a:pPr lvl="3"/>
            <a:r>
              <a:rPr lang="nl-NL"/>
              <a:t>Can be reloaded via “RTW.TargetRegistry.getInstance('reset')”</a:t>
            </a:r>
            <a:endParaRPr lang="nl-NL" dirty="0"/>
          </a:p>
          <a:p>
            <a:pPr lvl="1"/>
            <a:r>
              <a:rPr lang="nl-NL" dirty="0" smtClean="0"/>
              <a:t>Appears </a:t>
            </a:r>
            <a:r>
              <a:rPr lang="nl-NL" dirty="0"/>
              <a:t>to the user as:</a:t>
            </a:r>
          </a:p>
          <a:p>
            <a:pPr lvl="1"/>
            <a:r>
              <a:rPr lang="nl-NL" dirty="0"/>
              <a:t>Contains:</a:t>
            </a:r>
          </a:p>
          <a:p>
            <a:pPr lvl="1"/>
            <a:r>
              <a:rPr lang="nl-NL" dirty="0"/>
              <a:t>Custom file pointers:</a:t>
            </a:r>
            <a:endParaRPr lang="nl-NL" u="sng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9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sl_customization.m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/>
              <a:t>Purpose</a:t>
            </a:r>
            <a:r>
              <a:rPr lang="nl-NL" smtClean="0"/>
              <a:t>:</a:t>
            </a:r>
          </a:p>
          <a:p>
            <a:pPr lvl="2"/>
            <a:r>
              <a:rPr lang="nl-NL" smtClean="0"/>
              <a:t>Register the third party hardware for selection in the configset</a:t>
            </a:r>
            <a:endParaRPr lang="nl-NL"/>
          </a:p>
          <a:p>
            <a:pPr lvl="1"/>
            <a:r>
              <a:rPr lang="nl-NL" smtClean="0"/>
              <a:t>Invoked </a:t>
            </a:r>
            <a:r>
              <a:rPr lang="nl-NL"/>
              <a:t>by</a:t>
            </a:r>
            <a:r>
              <a:rPr lang="nl-NL" smtClean="0"/>
              <a:t>:</a:t>
            </a:r>
          </a:p>
          <a:p>
            <a:pPr lvl="2"/>
            <a:r>
              <a:rPr lang="nl-NL" smtClean="0"/>
              <a:t>sl_refresh_customizatins (called on first Simulink Model openening and AR_Drone_Startup.m)</a:t>
            </a:r>
          </a:p>
          <a:p>
            <a:pPr lvl="1"/>
            <a:r>
              <a:rPr lang="nl-NL" smtClean="0"/>
              <a:t>Appears </a:t>
            </a:r>
            <a:r>
              <a:rPr lang="nl-NL"/>
              <a:t>to the user as:</a:t>
            </a:r>
          </a:p>
          <a:p>
            <a:pPr lvl="1"/>
            <a:r>
              <a:rPr lang="nl-NL" smtClean="0"/>
              <a:t>Contains</a:t>
            </a:r>
            <a:r>
              <a:rPr lang="nl-NL"/>
              <a:t>:</a:t>
            </a:r>
          </a:p>
          <a:p>
            <a:pPr lvl="1"/>
            <a:r>
              <a:rPr lang="nl-NL" smtClean="0"/>
              <a:t>Custom </a:t>
            </a:r>
            <a:r>
              <a:rPr lang="nl-NL"/>
              <a:t>file pointers:</a:t>
            </a:r>
            <a:endParaRPr lang="nl-NL" u="sng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7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AR_Drone_2_thead.xml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Purpose:</a:t>
            </a:r>
          </a:p>
          <a:p>
            <a:pPr lvl="2"/>
            <a:r>
              <a:rPr lang="nl-NL" dirty="0" smtClean="0"/>
              <a:t>Create custom user options required for the “Build, load and run” process</a:t>
            </a:r>
          </a:p>
          <a:p>
            <a:pPr lvl="2"/>
            <a:r>
              <a:rPr lang="nl-NL" dirty="0" smtClean="0"/>
              <a:t>Specify target specific flags and external mode files</a:t>
            </a:r>
          </a:p>
          <a:p>
            <a:pPr lvl="1"/>
            <a:r>
              <a:rPr lang="nl-NL" dirty="0" smtClean="0"/>
              <a:t>Invoked </a:t>
            </a:r>
            <a:r>
              <a:rPr lang="nl-NL" smtClean="0"/>
              <a:t>by:</a:t>
            </a:r>
          </a:p>
          <a:p>
            <a:pPr lvl="2"/>
            <a:r>
              <a:rPr lang="nl-NL" smtClean="0"/>
              <a:t>sl_customization.m</a:t>
            </a:r>
            <a:endParaRPr lang="nl-NL" dirty="0" smtClean="0"/>
          </a:p>
          <a:p>
            <a:pPr lvl="1"/>
            <a:r>
              <a:rPr lang="nl-NL" smtClean="0"/>
              <a:t>Appears </a:t>
            </a:r>
            <a:r>
              <a:rPr lang="nl-NL" dirty="0" smtClean="0"/>
              <a:t>to the user as:</a:t>
            </a:r>
          </a:p>
          <a:p>
            <a:pPr lvl="2"/>
            <a:r>
              <a:rPr lang="nl-NL" dirty="0" smtClean="0"/>
              <a:t>Configuration parameters &gt; Hardware Implementation &gt; Hardware Board</a:t>
            </a:r>
          </a:p>
          <a:p>
            <a:pPr lvl="2"/>
            <a:r>
              <a:rPr lang="nl-NL" dirty="0"/>
              <a:t>Configuration </a:t>
            </a:r>
            <a:r>
              <a:rPr lang="nl-NL" dirty="0" smtClean="0"/>
              <a:t>parameters &gt; Code Generation &gt; Toolchain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User description for the Hardware Board UI and Toolchain name</a:t>
            </a:r>
          </a:p>
          <a:p>
            <a:pPr lvl="2"/>
            <a:r>
              <a:rPr lang="nl-NL" dirty="0" smtClean="0"/>
              <a:t>Commands passed to the ssh_download.bat script </a:t>
            </a:r>
          </a:p>
          <a:p>
            <a:pPr lvl="2"/>
            <a:r>
              <a:rPr lang="nl-NL" dirty="0" smtClean="0"/>
              <a:t>Location of the MATLAB linux codertarget XML file</a:t>
            </a:r>
          </a:p>
          <a:p>
            <a:pPr lvl="1"/>
            <a:r>
              <a:rPr lang="nl-NL" dirty="0" smtClean="0"/>
              <a:t>Custom file pointers:</a:t>
            </a:r>
            <a:endParaRPr lang="nl-NL" u="sng" dirty="0" smtClean="0"/>
          </a:p>
          <a:p>
            <a:pPr lvl="2"/>
            <a:r>
              <a:rPr lang="nl-NL" dirty="0" smtClean="0"/>
              <a:t>arm_cortex_a8_ParameterInfo.xml</a:t>
            </a:r>
          </a:p>
          <a:p>
            <a:pPr lvl="2"/>
            <a:r>
              <a:rPr lang="nl-NL" dirty="0" smtClean="0"/>
              <a:t>arm_cortex_a8_AttributeInfo.xml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28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arm_cortex_a8_ParameterInfo.xml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Provide custom UI options to the user in the configuration parameters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/>
              <a:t>Appears 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Configuration parameters &gt; Hardware Implementation &gt; </a:t>
            </a:r>
            <a:r>
              <a:rPr lang="nl-NL" dirty="0" smtClean="0"/>
              <a:t>Target Hardware Resources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Settings fot the Drone IP Adress and clock speed</a:t>
            </a:r>
          </a:p>
          <a:p>
            <a:pPr lvl="2"/>
            <a:r>
              <a:rPr lang="nl-NL" dirty="0" smtClean="0"/>
              <a:t>Selection of “Build” versus “Build, load and run” as default Simulink “Build” behaviour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58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arm_cortex_a8_AttributeInfo.xml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Set the AR Drone specific code generation flags</a:t>
            </a:r>
          </a:p>
          <a:p>
            <a:pPr lvl="2"/>
            <a:r>
              <a:rPr lang="nl-NL" dirty="0" smtClean="0"/>
              <a:t>Enbale the Drone to communicate via External Mode with Simulink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ARM specific compiler, assembler and linker flags</a:t>
            </a:r>
          </a:p>
          <a:p>
            <a:pPr lvl="2"/>
            <a:r>
              <a:rPr lang="nl-NL" dirty="0" smtClean="0"/>
              <a:t>Location of the External Mode rtiostream files (tcpip)</a:t>
            </a:r>
          </a:p>
        </p:txBody>
      </p:sp>
    </p:spTree>
    <p:extLst>
      <p:ext uri="{BB962C8B-B14F-4D97-AF65-F5344CB8AC3E}">
        <p14:creationId xmlns:p14="http://schemas.microsoft.com/office/powerpoint/2010/main" val="229765920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8759</TotalTime>
  <Words>459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MW_Public_widescreen</vt:lpstr>
      <vt:lpstr>Generating code for the AR Drone 2.0 using Embedded Coder</vt:lpstr>
      <vt:lpstr>A broad overview: drivers to Simulink and Simulink to AR Drone</vt:lpstr>
      <vt:lpstr>The configuration set</vt:lpstr>
      <vt:lpstr>The build process</vt:lpstr>
      <vt:lpstr>rtwTargetInfo.m</vt:lpstr>
      <vt:lpstr>sl_customization.m</vt:lpstr>
      <vt:lpstr>AR_Drone_2_thead.xml</vt:lpstr>
      <vt:lpstr>arm_cortex_a8_ParameterInfo.xml </vt:lpstr>
      <vt:lpstr>arm_cortex_a8_AttributeInfo.xml </vt:lpstr>
      <vt:lpstr>PowerPoint Presentation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code for the AR Drone 2.0 using Embedded Coder</dc:title>
  <dc:creator>Sanne Marx</dc:creator>
  <cp:keywords>Version 16.0</cp:keywords>
  <cp:lastModifiedBy>Sanne Marx</cp:lastModifiedBy>
  <cp:revision>22</cp:revision>
  <dcterms:created xsi:type="dcterms:W3CDTF">2016-04-29T09:00:33Z</dcterms:created>
  <dcterms:modified xsi:type="dcterms:W3CDTF">2016-05-17T09:48:14Z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