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4" r:id="rId24"/>
    <p:sldId id="273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00400" y="818515"/>
            <a:ext cx="770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Mohammed Hasan Goni</a:t>
            </a:r>
            <a:endParaRPr lang="de-DE" altLang="en-US" sz="4800">
              <a:latin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63490" y="1956435"/>
            <a:ext cx="31121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3000">
                <a:latin typeface="Calibri" panose="020F0502020204030204" charset="0"/>
              </a:rPr>
              <a:t>Data Scientist</a:t>
            </a:r>
            <a:endParaRPr lang="de-DE" altLang="en-US" sz="30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6820" y="1469390"/>
            <a:ext cx="7338060" cy="53886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4010" y="155575"/>
            <a:ext cx="44729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Clustering visualization </a:t>
            </a:r>
            <a:endParaRPr lang="de-DE" altLang="en-US" sz="4800">
              <a:latin typeface="Calibri" panose="020F0502020204030204" charset="0"/>
            </a:endParaRPr>
          </a:p>
          <a:p>
            <a:r>
              <a:rPr lang="de-DE" altLang="en-US" sz="4800">
                <a:latin typeface="Calibri" panose="020F0502020204030204" charset="0"/>
              </a:rPr>
              <a:t>based on UMAP(k-means)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Balanced ?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2855" y="3649980"/>
            <a:ext cx="4758690" cy="7277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34055" y="1945005"/>
            <a:ext cx="223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under sampling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34055" y="2313305"/>
            <a:ext cx="223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over sampling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85055" y="4700270"/>
            <a:ext cx="687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SMOTE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Is data sufficient for hold out ?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8695" y="3824605"/>
            <a:ext cx="5133975" cy="3524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80460" y="2357755"/>
            <a:ext cx="293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K-Fold( k=5 ) is used 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Enough data for deep learning ?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4540" y="3576955"/>
            <a:ext cx="5581650" cy="847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78175" y="2235200"/>
            <a:ext cx="817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Deep learning model can create overfitting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178175" y="2603500"/>
            <a:ext cx="817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Use relative simple model (linear model)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78175" y="2971800"/>
            <a:ext cx="817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Add regularization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Different models performence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9495" y="3039110"/>
            <a:ext cx="75723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Different models performence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9495" y="3039110"/>
            <a:ext cx="7572375" cy="192405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2464435" y="3506470"/>
            <a:ext cx="7127875" cy="535940"/>
          </a:xfrm>
          <a:prstGeom prst="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Logistic Regression will be used as a winner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Approaches to add uncertainity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9005" y="4694555"/>
            <a:ext cx="5029200" cy="9334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42670" y="1922780"/>
            <a:ext cx="685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One solution would be before labelling the data the labeller should have a meeting and create some rules in case of such confusing cases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2670" y="2665730"/>
            <a:ext cx="9881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In our case we can see the probability of three labels, if the difference will not huge, then there should be some trigger to inform the user about it. e.g. [0.33 0.34 0.33]. The label will be index no 1, however the difference is very small between such labels, means our model is not very confident aboout the prediction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Interpretability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716020"/>
            <a:ext cx="5181600" cy="5695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37615" y="1889125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based on game theory (SHAP values)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4823460"/>
            <a:ext cx="41338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Interpretability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4430" y="-27305"/>
            <a:ext cx="7013575" cy="704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505" y="1372870"/>
            <a:ext cx="5334000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878705"/>
            <a:ext cx="296227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20495"/>
            <a:ext cx="3895725" cy="30003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0085" y="294640"/>
            <a:ext cx="11778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Feeling about the data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Interpretability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716020"/>
            <a:ext cx="5181600" cy="5695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37615" y="1889125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based on game theory (SHAP values)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4823460"/>
            <a:ext cx="41338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Interpretability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3270" y="2510155"/>
            <a:ext cx="812482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Interpretability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4865" y="2653030"/>
            <a:ext cx="80010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de-DE" altLang="en-US">
                <a:latin typeface="Calibri" panose="020F0502020204030204" charset="0"/>
              </a:rPr>
              <a:t>Similarity in a document and then sentiment analysis</a:t>
            </a:r>
            <a:endParaRPr lang="de-DE" altLang="en-US">
              <a:latin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303905"/>
            <a:ext cx="5181600" cy="13944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10180"/>
            <a:ext cx="5181600" cy="2581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45" y="4972050"/>
            <a:ext cx="469582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further work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60500" y="2245995"/>
            <a:ext cx="671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-gensim (doc2vec) similarity(e.g. cosine similarity)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Thanks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14775" y="3227705"/>
            <a:ext cx="48183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2500" b="1">
                <a:latin typeface="Calibri" panose="020F0502020204030204" charset="0"/>
              </a:rPr>
              <a:t>questions ?</a:t>
            </a:r>
            <a:endParaRPr lang="de-DE" altLang="en-US" sz="2500" b="1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33110" y="0"/>
            <a:ext cx="6428105" cy="67163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7335" y="187960"/>
            <a:ext cx="5565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Distribution of words after preprocessing</a:t>
            </a:r>
            <a:endParaRPr lang="de-DE" altLang="en-US" sz="4800">
              <a:latin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3570" y="3244850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small letter conversion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3570" y="3642995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stop words removal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23570" y="4041140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Stemming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23570" y="4439285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panose="020F0502020204030204" charset="0"/>
              </a:rPr>
              <a:t>- Lemmetization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2990" y="2339340"/>
            <a:ext cx="724027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7335" y="187960"/>
            <a:ext cx="11432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Distribution of words after preprocessing based on different classes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26990" y="2506345"/>
            <a:ext cx="706501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7335" y="187960"/>
            <a:ext cx="11432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Distribution of words after preprocessing based on different classes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5870" y="2305685"/>
            <a:ext cx="4619625" cy="3390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105" y="327660"/>
            <a:ext cx="11968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Converting words to Vector (or Embedding)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08875" y="0"/>
            <a:ext cx="4683125" cy="7183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4010" y="155575"/>
            <a:ext cx="7350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Visualization based on UMAP(TFIdv)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8435" y="0"/>
            <a:ext cx="8095615" cy="67233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4010" y="155575"/>
            <a:ext cx="4472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Visualization </a:t>
            </a:r>
            <a:endParaRPr lang="de-DE" altLang="en-US" sz="4800">
              <a:latin typeface="Calibri" panose="020F0502020204030204" charset="0"/>
            </a:endParaRPr>
          </a:p>
          <a:p>
            <a:r>
              <a:rPr lang="de-DE" altLang="en-US" sz="4800">
                <a:latin typeface="Calibri" panose="020F0502020204030204" charset="0"/>
              </a:rPr>
              <a:t>based on UMAP(Spacy)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00" y="23495"/>
            <a:ext cx="6276975" cy="6834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4010" y="155575"/>
            <a:ext cx="4472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4800">
                <a:latin typeface="Calibri" panose="020F0502020204030204" charset="0"/>
              </a:rPr>
              <a:t>Visualization </a:t>
            </a:r>
            <a:endParaRPr lang="de-DE" altLang="en-US" sz="4800">
              <a:latin typeface="Calibri" panose="020F0502020204030204" charset="0"/>
            </a:endParaRPr>
          </a:p>
          <a:p>
            <a:r>
              <a:rPr lang="de-DE" altLang="en-US" sz="4800">
                <a:latin typeface="Calibri" panose="020F0502020204030204" charset="0"/>
              </a:rPr>
              <a:t>based on UMAP(Scispacy)</a:t>
            </a:r>
            <a:endParaRPr lang="de-DE" altLang="en-US" sz="4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WPS Presentation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Different models performence</vt:lpstr>
      <vt:lpstr>PowerPoint 演示文稿</vt:lpstr>
      <vt:lpstr>PowerPoint 演示文稿</vt:lpstr>
      <vt:lpstr>PowerPoint 演示文稿</vt:lpstr>
      <vt:lpstr>Interpretability</vt:lpstr>
      <vt:lpstr>Interpretability</vt:lpstr>
      <vt:lpstr>Interpretability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hasan</cp:lastModifiedBy>
  <cp:revision>8</cp:revision>
  <dcterms:created xsi:type="dcterms:W3CDTF">2021-12-07T17:44:08Z</dcterms:created>
  <dcterms:modified xsi:type="dcterms:W3CDTF">2021-12-07T18:27:17Z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CE3F6638C2774DFA8442F776D8FA96FE</vt:lpwstr>
  </property>
  <property fmtid="{D5CDD505-2E9C-101B-9397-08002B2CF9AE}" pid="3" name="KSOProductBuildVer">
    <vt:lpwstr>1033-11.2.0.10308</vt:lpwstr>
  </property>
</Properties>
</file>