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446-724D-4596-AFD9-C8170DEFA1D5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4E6-57E9-4F88-AC26-B90888BF6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11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446-724D-4596-AFD9-C8170DEFA1D5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4E6-57E9-4F88-AC26-B90888BF6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5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446-724D-4596-AFD9-C8170DEFA1D5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4E6-57E9-4F88-AC26-B90888BF6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7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446-724D-4596-AFD9-C8170DEFA1D5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4E6-57E9-4F88-AC26-B90888BF6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74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446-724D-4596-AFD9-C8170DEFA1D5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4E6-57E9-4F88-AC26-B90888BF6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32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446-724D-4596-AFD9-C8170DEFA1D5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4E6-57E9-4F88-AC26-B90888BF6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7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446-724D-4596-AFD9-C8170DEFA1D5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4E6-57E9-4F88-AC26-B90888BF6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11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446-724D-4596-AFD9-C8170DEFA1D5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4E6-57E9-4F88-AC26-B90888BF6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7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446-724D-4596-AFD9-C8170DEFA1D5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4E6-57E9-4F88-AC26-B90888BF6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5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446-724D-4596-AFD9-C8170DEFA1D5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4E6-57E9-4F88-AC26-B90888BF6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5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446-724D-4596-AFD9-C8170DEFA1D5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4E6-57E9-4F88-AC26-B90888BF6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3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2446-724D-4596-AFD9-C8170DEFA1D5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A4E6-57E9-4F88-AC26-B90888BF6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3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574675"/>
            <a:ext cx="7545387" cy="570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7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992888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1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8064896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0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784975" cy="674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0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8136904" cy="586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3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2024-05-08T15:10:33Z</dcterms:created>
  <dcterms:modified xsi:type="dcterms:W3CDTF">2024-05-08T15:22:38Z</dcterms:modified>
</cp:coreProperties>
</file>