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56C086-E791-8733-5B17-E482756EB891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9C6171-A27E-F478-C075-0828C37208DA}"/>
              </a:ext>
            </a:extLst>
          </p:cNvPr>
          <p:cNvSpPr txBox="1">
            <a:spLocks/>
          </p:cNvSpPr>
          <p:nvPr/>
        </p:nvSpPr>
        <p:spPr>
          <a:xfrm>
            <a:off x="1828800" y="14271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BB8349-97E3-C1C7-DC23-181F0176D59D}"/>
              </a:ext>
            </a:extLst>
          </p:cNvPr>
          <p:cNvSpPr txBox="1">
            <a:spLocks/>
          </p:cNvSpPr>
          <p:nvPr/>
        </p:nvSpPr>
        <p:spPr>
          <a:xfrm>
            <a:off x="1981200" y="15795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D44AE7-0323-0881-53B2-57AA708638E7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2D0E90-1979-464E-6E57-3226541F104D}"/>
              </a:ext>
            </a:extLst>
          </p:cNvPr>
          <p:cNvSpPr txBox="1">
            <a:spLocks/>
          </p:cNvSpPr>
          <p:nvPr/>
        </p:nvSpPr>
        <p:spPr>
          <a:xfrm>
            <a:off x="1828800" y="14271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CC0FEF-36AF-05C6-76BD-64FAE9CE7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F261B8A7-33BC-4CE3-8DC0-85FBD15DF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427163"/>
            <a:ext cx="9144000" cy="1699901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By Hasan Jawad</a:t>
            </a:r>
            <a:br>
              <a:rPr lang="en-US" sz="6000" dirty="0"/>
            </a:br>
            <a:r>
              <a:rPr lang="en-US" sz="6000" dirty="0"/>
              <a:t>Id:1122833</a:t>
            </a:r>
          </a:p>
        </p:txBody>
      </p:sp>
    </p:spTree>
    <p:extLst>
      <p:ext uri="{BB962C8B-B14F-4D97-AF65-F5344CB8AC3E}">
        <p14:creationId xmlns:p14="http://schemas.microsoft.com/office/powerpoint/2010/main" val="189008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C930-E928-7FF2-1752-38CF6DBD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Types of White Box Testing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56E1F-B190-DCE1-DEA9-A6B9D086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Unit testing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Integration testing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Mutation testing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Regression testing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Security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137B-2A09-82A7-5219-E302BB80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99626"/>
            <a:ext cx="10058400" cy="1450757"/>
          </a:xfrm>
        </p:spPr>
        <p:txBody>
          <a:bodyPr/>
          <a:lstStyle/>
          <a:p>
            <a:r>
              <a:rPr lang="en-US" dirty="0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265762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A59B-2A42-EE08-7059-5A4607C5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3F95-93B2-C89E-8E32-574FCCDB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White-box testing is a method of software testing that tests internal structures or workings of an application, as opposed to its functionality. In white-box testing, an internal perspective of the system is used to design test cases.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70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17FC-E5F3-2A92-6D77-89570455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testing is used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414A-0F64-4E08-AF3A-77E38AC3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Code verification and optimization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Finding logical errors and bugs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Unit testing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Path and branch testing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Improving code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57430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4874B52-DBBB-22E6-5BEC-38BC859A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Verification and Optimization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7F0C54-A841-3125-66DA-7B206868A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It ensures that the code is written efficiently and follows best practices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Helps in detecting redundant or unnecessary code</a:t>
            </a:r>
          </a:p>
        </p:txBody>
      </p:sp>
    </p:spTree>
    <p:extLst>
      <p:ext uri="{BB962C8B-B14F-4D97-AF65-F5344CB8AC3E}">
        <p14:creationId xmlns:p14="http://schemas.microsoft.com/office/powerpoint/2010/main" val="149438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0D52-2044-81C2-6255-6591BD40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Logical Errors and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A518-22C1-9BD5-F56E-612A5B5C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Identifies logical errors, incorrect assumptions, and security vulnerabilities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Detects hidden bugs that might not be caught with black box testing </a:t>
            </a:r>
          </a:p>
        </p:txBody>
      </p:sp>
    </p:spTree>
    <p:extLst>
      <p:ext uri="{BB962C8B-B14F-4D97-AF65-F5344CB8AC3E}">
        <p14:creationId xmlns:p14="http://schemas.microsoft.com/office/powerpoint/2010/main" val="226228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07C6-3BEC-45DA-9A99-E1034200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15A4-4A38-9319-51BF-1E14651B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Aids in testing individual components or modules of the software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Ensures each function works as intended</a:t>
            </a:r>
          </a:p>
        </p:txBody>
      </p:sp>
    </p:spTree>
    <p:extLst>
      <p:ext uri="{BB962C8B-B14F-4D97-AF65-F5344CB8AC3E}">
        <p14:creationId xmlns:p14="http://schemas.microsoft.com/office/powerpoint/2010/main" val="369222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40C4-39BB-A839-4557-69320F3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and Branch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FE5E-FDE2-66CA-5FB4-C49D7AFD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Tests all possible execution paths and decision branches in the code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Ensures complete code coverage</a:t>
            </a:r>
          </a:p>
        </p:txBody>
      </p:sp>
    </p:spTree>
    <p:extLst>
      <p:ext uri="{BB962C8B-B14F-4D97-AF65-F5344CB8AC3E}">
        <p14:creationId xmlns:p14="http://schemas.microsoft.com/office/powerpoint/2010/main" val="299644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B413-1ADF-53F3-EDA3-3F34563B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0B2F-DCB4-9E8C-2204-84BF714B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Identifies security vulnerabilities such as broken authentication, SQL injections, and buffer overflows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Helps in strengthening access control mechanisms</a:t>
            </a:r>
          </a:p>
        </p:txBody>
      </p:sp>
    </p:spTree>
    <p:extLst>
      <p:ext uri="{BB962C8B-B14F-4D97-AF65-F5344CB8AC3E}">
        <p14:creationId xmlns:p14="http://schemas.microsoft.com/office/powerpoint/2010/main" val="184661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962A4-1D8A-DD7F-EE13-DB4CB7BE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481C3-EC0D-F4E2-54F5-89863BDD5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74907-DB8C-86A9-A477-79525893D5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Thorough code coverage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Early bug detection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Optimized code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Security enhancement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54761E-2498-045B-852D-B6BFA2AE5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1DE01D-994F-81B5-84AC-33F228EFEA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Time-consuming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Complex for large systems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Requires programming knowledge</a:t>
            </a:r>
          </a:p>
        </p:txBody>
      </p:sp>
    </p:spTree>
    <p:extLst>
      <p:ext uri="{BB962C8B-B14F-4D97-AF65-F5344CB8AC3E}">
        <p14:creationId xmlns:p14="http://schemas.microsoft.com/office/powerpoint/2010/main" val="9627037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{ED2F9A14-3AD0-4495-B37B-B41F29E8E428}tf56160789_win32</Template>
  <TotalTime>34</TotalTime>
  <Words>223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Google Sans</vt:lpstr>
      <vt:lpstr>Custom</vt:lpstr>
      <vt:lpstr>By Hasan Jawad Id:1122833</vt:lpstr>
      <vt:lpstr>Definition</vt:lpstr>
      <vt:lpstr>White box testing is used for</vt:lpstr>
      <vt:lpstr>Code Verification and Optimization</vt:lpstr>
      <vt:lpstr>Finding Logical Errors and Bugs</vt:lpstr>
      <vt:lpstr>Unit Testing</vt:lpstr>
      <vt:lpstr>Path and Branch Testing</vt:lpstr>
      <vt:lpstr>Security testing</vt:lpstr>
      <vt:lpstr>White Box Testing</vt:lpstr>
      <vt:lpstr>Types of White Box Testing </vt:lpstr>
      <vt:lpstr>Any 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yara jawad</dc:creator>
  <cp:lastModifiedBy>yara jawad</cp:lastModifiedBy>
  <cp:revision>1</cp:revision>
  <dcterms:created xsi:type="dcterms:W3CDTF">2025-03-26T18:59:04Z</dcterms:created>
  <dcterms:modified xsi:type="dcterms:W3CDTF">2025-03-26T19:33:55Z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