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9f674a0e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49f674a0e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4c333ce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4c333ce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4c333ce6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4c333ce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9f674a0e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9f674a0e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9f674a0e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49f674a0e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4c333c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4c333c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c333ce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c333ce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4c333ce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4c333ce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4c333ce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4c333ce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4c333ce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4c333ce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c333ce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4c333ce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Encoding, Encryption, and Tokenization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By: Hussein Farhat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 Card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Personally Identifiable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Healthcare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API 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Short: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Encoding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when you need to change data format for technical reasons.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when you need to protect the content of data using keys.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Tokenization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when you need to remove sensitive data from systems entirely for security and compliance, replacing it with a reference.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Encoding is the process of converting data from one format or representation into another, using a specific set of rules or a scheme. The primary goal is often to make the data suitable for a particular context, such as:  </a:t>
            </a:r>
            <a:endParaRPr i="1"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Transmission: Ensuring data can be sent reliably over a network </a:t>
            </a:r>
            <a:endParaRPr i="1"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Storage: Making data efficient or safe to store in a file system or database.  </a:t>
            </a:r>
            <a:endParaRPr i="1"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Processing: Transforming data into a format that a specific system or algorithm can understand and work with.</a:t>
            </a:r>
            <a:endParaRPr i="1"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i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Compatibility: Allowing different systems or components, which might use different internal representations, to exchange data correctly</a:t>
            </a:r>
            <a:endParaRPr i="1"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It's important to distinguish encoding from </a:t>
            </a:r>
            <a:r>
              <a:rPr b="1"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encryption</a:t>
            </a:r>
            <a:r>
              <a:rPr lang="en-GB" sz="11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 While both transform data, encryption's primary goal is confidentiality (making data unreadable without a key), whereas encoding's primary goal is usability, compatibility, or efficiency in a specific context. Encoding schemes are typically public and reversible without a secret key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Encoding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Data Integrity: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Some encoding methods can help ensure data hasn't been corrupted during transmission or storage.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Certain encoding schemes can reduce data size (compression is a form of encoding), saving storage space and network bandwidth.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Security 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While not true security like encryption, some encodings (like Base64) can obscure data slightly, preventing casual observation. However, it's easily reversible and should 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be relied upon for confidentiality.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 in SWE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Character Encoding: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Representing text characters (letters, numbers, symbols) as numerical values, which are then stored as bytes.  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ASCII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Base64 Encoding: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Representing arbitrary binary data using only printable ASCII characters. It works by mapping groups of 3 bytes (24 bits) to 4 ASCII characters (6 bits each)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t/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Compression: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Encoding audio, video, and image data, often using compression algorithms (which are specialized encoding techniques) to reduce file size. Can be 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lossless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(all original data preserved) or 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lossy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(some data discarded to achieve higher compression).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Examples: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JPEG, PNG, GIF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Encryption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Encryption is the process of transforming readable data, called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plaintext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, into an unreadable format, called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ciphertext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, using a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cipher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and a secret value known as a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. The goal is to ensure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confidentiality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, meaning that only authorized parties who possess the correct key can reverse the process (called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decryption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) to access the original plaintext.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Encryption's primary goal is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confidentiality/security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. Encoding's primary goal is </a:t>
            </a: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usability/compatibility/efficiency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Encryption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Advantages of Encryption: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Confidentiality: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Protects sensitive information from unauthorized access, both when stored and when transmitted.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Integrity: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Often used alongside techniques like hashing and Message Authentication Codes (MACs) to ensure that data has not been tampered with during transit or storage (e.g., Authenticated Encryption modes like AES-GCM).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Asymmetric encryption enables digital signatures, which help verify the origin of data or the identity of a party.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Non-Repudiation: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Digital signatures prevent senders from falsely denying they sent a message.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1" lang="en-GB" sz="1100">
                <a:latin typeface="Arial"/>
                <a:ea typeface="Arial"/>
                <a:cs typeface="Arial"/>
                <a:sym typeface="Arial"/>
              </a:rPr>
              <a:t>Compliance:</a:t>
            </a:r>
            <a:r>
              <a:rPr i="1" lang="en-GB" sz="1100">
                <a:latin typeface="Arial"/>
                <a:ea typeface="Arial"/>
                <a:cs typeface="Arial"/>
                <a:sym typeface="Arial"/>
              </a:rPr>
              <a:t> Helps organizations meet legal and regulatory requirements for data protection (e.g., GDPR, HIPAA, PCI-DSS).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 in SWE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Securing Data in Transit: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HTTPS,VPNs,Email,WANs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Password Protection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Digital Signatures and Certificates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Digital Rights Management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Securing Data at Rest:Full Disk Encryption (FDE),Database Encryption,File Encryption,Backup Encryption,Password Encryption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okenization secures data by replacing sensitive information with unique, non-sensitive placeholders called tokens. These tokens themselves have no value if exposed. The original sensitive data is stored safely in a separate, secure system (a "token vault") that keeps track of which token corresponds to which piece of original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First it captures sensitive data (i.e passwords),then tokenize said data by sending it to a token vault,the tokenization service generates a unique, random token. It securely stores the original sensitive data and creates a mapping between this data and the generated token within the vault.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tokenization service returns the token to the requesting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Tokenization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Reduced Compliance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Enhanced Data 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Implementation Flexibility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Centralized Security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