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Hasan Kapadia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(H00289018) </a:t>
            </a:r>
          </a:p>
          <a:p>
            <a:endParaRPr lang="en-US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Student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App could help new students (Transfer or International) to get adjusted to their new campus and area around campus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would also aid freshers or even students/people who have lived in the country for  awhile to find things to do </a:t>
            </a: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and where to go. 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Mostly this app would benefits new students (freshers) coming from abroad or from another country to study in a new country.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app could also be used by anybody studying on campus to find areas or places nearby.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Invention 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Components (Designer) used include-			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Buttons 					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Text Box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Notifiers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Location Sensor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Activity Starter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Labels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Phone Call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List Picker			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/>
              <a:t>Invention design process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748445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personally think this app will enable new students to feel more ‘relaxed’ /  well-adjusted to their new life on the campus and in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 will provide: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Location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Details about life on campus/course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Will give some information about places to visit in Dubai and famous places well-known among fellow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Emergency Services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184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Tahoma</vt:lpstr>
      <vt:lpstr>Gallery</vt:lpstr>
      <vt:lpstr>Student GUIDE</vt:lpstr>
      <vt:lpstr>Student GUIDE</vt:lpstr>
      <vt:lpstr>Who will use my invention</vt:lpstr>
      <vt:lpstr>Invention Materials</vt:lpstr>
      <vt:lpstr>Invention design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2018-09-28T10:14:06Z</dcterms:created>
  <dcterms:modified xsi:type="dcterms:W3CDTF">2018-10-02T14:29:31Z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