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60105DB-7546-475F-906D-86A397570C26}" type="datetimeFigureOut">
              <a:rPr lang="en-GB" smtClean="0"/>
              <a:t>30/Sep/2018</a:t>
            </a:fld>
            <a:endParaRPr lang="en-GB"/>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GB"/>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3BD075D-9A59-4769-8053-ED706458E3C5}" type="slidenum">
              <a:rPr lang="en-GB" smtClean="0"/>
              <a:t>‹#›</a:t>
            </a:fld>
            <a:endParaRPr lang="en-GB"/>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592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105DB-7546-475F-906D-86A397570C26}" type="datetimeFigureOut">
              <a:rPr lang="en-GB" smtClean="0"/>
              <a:t>30/Sep/2018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420721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105DB-7546-475F-906D-86A397570C26}" type="datetimeFigureOut">
              <a:rPr lang="en-GB" smtClean="0"/>
              <a:t>30/Sep/2018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296862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105DB-7546-475F-906D-86A397570C26}" type="datetimeFigureOut">
              <a:rPr lang="en-GB" smtClean="0"/>
              <a:t>30/Sep/2018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BD075D-9A59-4769-8053-ED706458E3C5}" type="slidenum">
              <a:rPr lang="en-GB" smtClean="0"/>
              <a:t>‹#›</a:t>
            </a:fld>
            <a:endParaRPr lang="en-GB"/>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010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105DB-7546-475F-906D-86A397570C26}" type="datetimeFigureOut">
              <a:rPr lang="en-GB" smtClean="0"/>
              <a:t>30/Sep/2018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3658329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60105DB-7546-475F-906D-86A397570C26}" type="datetimeFigureOut">
              <a:rPr lang="en-GB" smtClean="0"/>
              <a:t>30/Sep/2018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485291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60105DB-7546-475F-906D-86A397570C26}" type="datetimeFigureOut">
              <a:rPr lang="en-GB" smtClean="0"/>
              <a:t>30/Sep/2018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290218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105DB-7546-475F-906D-86A397570C26}" type="datetimeFigureOut">
              <a:rPr lang="en-GB" smtClean="0"/>
              <a:t>30/Sep/2018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3221702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105DB-7546-475F-906D-86A397570C26}" type="datetimeFigureOut">
              <a:rPr lang="en-GB" smtClean="0"/>
              <a:t>30/Sep/2018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377617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105DB-7546-475F-906D-86A397570C26}" type="datetimeFigureOut">
              <a:rPr lang="en-GB" smtClean="0"/>
              <a:t>30/Sep/2018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409958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105DB-7546-475F-906D-86A397570C26}" type="datetimeFigureOut">
              <a:rPr lang="en-GB" smtClean="0"/>
              <a:t>30/Sep/2018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184878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0105DB-7546-475F-906D-86A397570C26}" type="datetimeFigureOut">
              <a:rPr lang="en-GB" smtClean="0"/>
              <a:t>30/Sep/2018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11337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0105DB-7546-475F-906D-86A397570C26}" type="datetimeFigureOut">
              <a:rPr lang="en-GB" smtClean="0"/>
              <a:t>30/Sep/2018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230465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0105DB-7546-475F-906D-86A397570C26}" type="datetimeFigureOut">
              <a:rPr lang="en-GB" smtClean="0"/>
              <a:t>30/Sep/2018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396243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105DB-7546-475F-906D-86A397570C26}" type="datetimeFigureOut">
              <a:rPr lang="en-GB" smtClean="0"/>
              <a:t>30/Sep/2018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87255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105DB-7546-475F-906D-86A397570C26}" type="datetimeFigureOut">
              <a:rPr lang="en-GB" smtClean="0"/>
              <a:t>30/Sep/2018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217488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105DB-7546-475F-906D-86A397570C26}" type="datetimeFigureOut">
              <a:rPr lang="en-GB" smtClean="0"/>
              <a:t>30/Sep/2018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BD075D-9A59-4769-8053-ED706458E3C5}" type="slidenum">
              <a:rPr lang="en-GB" smtClean="0"/>
              <a:t>‹#›</a:t>
            </a:fld>
            <a:endParaRPr lang="en-GB"/>
          </a:p>
        </p:txBody>
      </p:sp>
    </p:spTree>
    <p:extLst>
      <p:ext uri="{BB962C8B-B14F-4D97-AF65-F5344CB8AC3E}">
        <p14:creationId xmlns:p14="http://schemas.microsoft.com/office/powerpoint/2010/main" val="386535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60105DB-7546-475F-906D-86A397570C26}" type="datetimeFigureOut">
              <a:rPr lang="en-GB" smtClean="0"/>
              <a:t>30/Sep/2018</a:t>
            </a:fld>
            <a:endParaRPr lang="en-GB"/>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23BD075D-9A59-4769-8053-ED706458E3C5}" type="slidenum">
              <a:rPr lang="en-GB" smtClean="0"/>
              <a:t>‹#›</a:t>
            </a:fld>
            <a:endParaRPr lang="en-GB"/>
          </a:p>
        </p:txBody>
      </p:sp>
    </p:spTree>
    <p:extLst>
      <p:ext uri="{BB962C8B-B14F-4D97-AF65-F5344CB8AC3E}">
        <p14:creationId xmlns:p14="http://schemas.microsoft.com/office/powerpoint/2010/main" val="26688251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151306" y="807122"/>
            <a:ext cx="6871684" cy="2766528"/>
          </a:xfrm>
        </p:spPr>
        <p:txBody>
          <a:bodyPr/>
          <a:lstStyle/>
          <a:p>
            <a:r>
              <a:rPr lang="en-GB" b="1" i="1" dirty="0" smtClean="0"/>
              <a:t>WORD SEARCH</a:t>
            </a:r>
            <a:endParaRPr lang="en-GB" b="1" i="1" dirty="0"/>
          </a:p>
        </p:txBody>
      </p:sp>
      <p:pic>
        <p:nvPicPr>
          <p:cNvPr id="4" name="Picture 3"/>
          <p:cNvPicPr>
            <a:picLocks noChangeAspect="1"/>
          </p:cNvPicPr>
          <p:nvPr/>
        </p:nvPicPr>
        <p:blipFill>
          <a:blip r:embed="rId2"/>
          <a:stretch>
            <a:fillRect/>
          </a:stretch>
        </p:blipFill>
        <p:spPr>
          <a:xfrm>
            <a:off x="7565366" y="475890"/>
            <a:ext cx="3157268" cy="3157268"/>
          </a:xfrm>
          <a:prstGeom prst="rect">
            <a:avLst/>
          </a:prstGeom>
        </p:spPr>
      </p:pic>
    </p:spTree>
    <p:extLst>
      <p:ext uri="{BB962C8B-B14F-4D97-AF65-F5344CB8AC3E}">
        <p14:creationId xmlns:p14="http://schemas.microsoft.com/office/powerpoint/2010/main" val="80583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319178"/>
            <a:ext cx="10394707" cy="5055408"/>
          </a:xfrm>
        </p:spPr>
        <p:style>
          <a:lnRef idx="2">
            <a:schemeClr val="accent1"/>
          </a:lnRef>
          <a:fillRef idx="1">
            <a:schemeClr val="lt1"/>
          </a:fillRef>
          <a:effectRef idx="0">
            <a:schemeClr val="accent1"/>
          </a:effectRef>
          <a:fontRef idx="minor">
            <a:schemeClr val="dk1"/>
          </a:fontRef>
        </p:style>
        <p:txBody>
          <a:bodyPr/>
          <a:lstStyle/>
          <a:p>
            <a:pPr algn="just">
              <a:buFont typeface="Wingdings" panose="05000000000000000000" pitchFamily="2" charset="2"/>
              <a:buChar char="ü"/>
            </a:pPr>
            <a:r>
              <a:rPr lang="en-GB" sz="3200" b="1" dirty="0" smtClean="0">
                <a:latin typeface="Aldhabi" panose="01000000000000000000" pitchFamily="2" charset="-78"/>
                <a:cs typeface="Aldhabi" panose="01000000000000000000" pitchFamily="2" charset="-78"/>
              </a:rPr>
              <a:t> word </a:t>
            </a:r>
            <a:r>
              <a:rPr lang="en-GB" sz="3200" b="1" dirty="0">
                <a:latin typeface="Aldhabi" panose="01000000000000000000" pitchFamily="2" charset="-78"/>
                <a:cs typeface="Aldhabi" panose="01000000000000000000" pitchFamily="2" charset="-78"/>
              </a:rPr>
              <a:t>search is a puzzle is a word game that consists of the letters of words placed in a grid, which usually has a rectangular or square shape. The objective of this puzzle is to find and mark all the words hidden inside the box. The words may be placed horizontally, vertically, or diagonally. </a:t>
            </a:r>
            <a:endParaRPr lang="en-GB" sz="3200" b="1" dirty="0" smtClean="0">
              <a:latin typeface="Aldhabi" panose="01000000000000000000" pitchFamily="2" charset="-78"/>
              <a:cs typeface="Aldhabi" panose="01000000000000000000" pitchFamily="2" charset="-78"/>
            </a:endParaRPr>
          </a:p>
          <a:p>
            <a:pPr marL="0" indent="0">
              <a:buNone/>
            </a:pPr>
            <a:endParaRPr lang="en-GB" dirty="0"/>
          </a:p>
        </p:txBody>
      </p:sp>
      <p:sp>
        <p:nvSpPr>
          <p:cNvPr id="4" name="AutoShape 2" descr="Image result for Word 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Image result for Word sear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Image result for Word search"/>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p:cNvPicPr>
            <a:picLocks noChangeAspect="1"/>
          </p:cNvPicPr>
          <p:nvPr/>
        </p:nvPicPr>
        <p:blipFill>
          <a:blip r:embed="rId2"/>
          <a:stretch>
            <a:fillRect/>
          </a:stretch>
        </p:blipFill>
        <p:spPr>
          <a:xfrm>
            <a:off x="7822721" y="3554083"/>
            <a:ext cx="2675626" cy="3171465"/>
          </a:xfrm>
          <a:prstGeom prst="rect">
            <a:avLst/>
          </a:prstGeom>
        </p:spPr>
      </p:pic>
    </p:spTree>
    <p:extLst>
      <p:ext uri="{BB962C8B-B14F-4D97-AF65-F5344CB8AC3E}">
        <p14:creationId xmlns:p14="http://schemas.microsoft.com/office/powerpoint/2010/main" val="37562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345058"/>
            <a:ext cx="10394707" cy="5029528"/>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anose="05000000000000000000" pitchFamily="2" charset="2"/>
              <a:buChar char="ü"/>
            </a:pPr>
            <a:r>
              <a:rPr lang="en-GB" sz="3200" b="1" dirty="0">
                <a:latin typeface="Aldhabi" panose="01000000000000000000" pitchFamily="2" charset="-78"/>
                <a:cs typeface="Aldhabi" panose="01000000000000000000" pitchFamily="2" charset="-78"/>
              </a:rPr>
              <a:t>Working out puzzles reinforces the existing connections between our brain cells and boosts the generation of new relationships, both of which greatly enhance our mental speed and thought process. It is also a verified fact that puzzles are beneficial for every age, seeing that the young possess highly malleable minds while adults and seniors are more vulnerable to recollection difficulties.</a:t>
            </a:r>
          </a:p>
        </p:txBody>
      </p:sp>
    </p:spTree>
    <p:extLst>
      <p:ext uri="{BB962C8B-B14F-4D97-AF65-F5344CB8AC3E}">
        <p14:creationId xmlns:p14="http://schemas.microsoft.com/office/powerpoint/2010/main" val="206951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658" y="211348"/>
            <a:ext cx="10396882" cy="1151965"/>
          </a:xfrm>
        </p:spPr>
        <p:txBody>
          <a:bodyPr/>
          <a:lstStyle/>
          <a:p>
            <a:r>
              <a:rPr lang="en-GB" dirty="0" smtClean="0"/>
              <a:t>How the app works?</a:t>
            </a:r>
            <a:endParaRPr lang="en-GB" dirty="0"/>
          </a:p>
        </p:txBody>
      </p:sp>
      <p:sp>
        <p:nvSpPr>
          <p:cNvPr id="3" name="Content Placeholder 2"/>
          <p:cNvSpPr>
            <a:spLocks noGrp="1"/>
          </p:cNvSpPr>
          <p:nvPr>
            <p:ph sz="quarter" idx="13"/>
          </p:nvPr>
        </p:nvSpPr>
        <p:spPr>
          <a:xfrm>
            <a:off x="685800" y="1363314"/>
            <a:ext cx="10394707" cy="4011272"/>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anose="05000000000000000000" pitchFamily="2" charset="2"/>
              <a:buChar char="ü"/>
            </a:pPr>
            <a:r>
              <a:rPr lang="en-GB" sz="3200" dirty="0" smtClean="0">
                <a:latin typeface="Aldhabi" panose="01000000000000000000" pitchFamily="2" charset="-78"/>
                <a:cs typeface="Aldhabi" panose="01000000000000000000" pitchFamily="2" charset="-78"/>
              </a:rPr>
              <a:t>This app has 3 categories of word search .</a:t>
            </a:r>
          </a:p>
          <a:p>
            <a:pPr>
              <a:buFont typeface="Wingdings" panose="05000000000000000000" pitchFamily="2" charset="2"/>
              <a:buChar char="ü"/>
            </a:pPr>
            <a:r>
              <a:rPr lang="en-GB" sz="3200" dirty="0" smtClean="0">
                <a:latin typeface="Aldhabi" panose="01000000000000000000" pitchFamily="2" charset="-78"/>
                <a:cs typeface="Aldhabi" panose="01000000000000000000" pitchFamily="2" charset="-78"/>
              </a:rPr>
              <a:t>If it is difficult to find an answer , there is a hint button which will provide you a clue as to where the answer could be .</a:t>
            </a:r>
          </a:p>
          <a:p>
            <a:pPr>
              <a:buFont typeface="Wingdings" panose="05000000000000000000" pitchFamily="2" charset="2"/>
              <a:buChar char="ü"/>
            </a:pPr>
            <a:r>
              <a:rPr lang="en-GB" sz="3200" dirty="0" smtClean="0">
                <a:latin typeface="Aldhabi" panose="01000000000000000000" pitchFamily="2" charset="-78"/>
                <a:cs typeface="Aldhabi" panose="01000000000000000000" pitchFamily="2" charset="-78"/>
              </a:rPr>
              <a:t>There will be a timer which will be set , and you have to complete the word search before it goes off or else the game will be over.</a:t>
            </a:r>
            <a:endParaRPr lang="en-GB" sz="32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53993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379562"/>
            <a:ext cx="10394707" cy="4839419"/>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anose="05000000000000000000" pitchFamily="2" charset="2"/>
              <a:buChar char="ü"/>
            </a:pPr>
            <a:r>
              <a:rPr lang="en-GB" sz="3200" u="sng" dirty="0" smtClean="0"/>
              <a:t>Components</a:t>
            </a:r>
          </a:p>
          <a:p>
            <a:pPr>
              <a:buFont typeface="Courier New" panose="02070309020205020404" pitchFamily="49" charset="0"/>
              <a:buChar char="o"/>
            </a:pPr>
            <a:r>
              <a:rPr lang="en-GB" sz="2400" dirty="0" smtClean="0">
                <a:latin typeface="Aldhabi" panose="01000000000000000000" pitchFamily="2" charset="-78"/>
                <a:cs typeface="Aldhabi" panose="01000000000000000000" pitchFamily="2" charset="-78"/>
              </a:rPr>
              <a:t>Label</a:t>
            </a:r>
          </a:p>
          <a:p>
            <a:pPr>
              <a:buFont typeface="Courier New" panose="02070309020205020404" pitchFamily="49" charset="0"/>
              <a:buChar char="o"/>
            </a:pPr>
            <a:r>
              <a:rPr lang="en-GB" sz="2400" dirty="0" smtClean="0">
                <a:latin typeface="Aldhabi" panose="01000000000000000000" pitchFamily="2" charset="-78"/>
                <a:cs typeface="Aldhabi" panose="01000000000000000000" pitchFamily="2" charset="-78"/>
              </a:rPr>
              <a:t>Drawing canvas</a:t>
            </a:r>
          </a:p>
          <a:p>
            <a:pPr>
              <a:buFont typeface="Courier New" panose="02070309020205020404" pitchFamily="49" charset="0"/>
              <a:buChar char="o"/>
            </a:pPr>
            <a:r>
              <a:rPr lang="en-GB" sz="2400" dirty="0" smtClean="0">
                <a:latin typeface="Aldhabi" panose="01000000000000000000" pitchFamily="2" charset="-78"/>
                <a:cs typeface="Aldhabi" panose="01000000000000000000" pitchFamily="2" charset="-78"/>
              </a:rPr>
              <a:t>Clock</a:t>
            </a:r>
          </a:p>
          <a:p>
            <a:pPr>
              <a:buFont typeface="Courier New" panose="02070309020205020404" pitchFamily="49" charset="0"/>
              <a:buChar char="o"/>
            </a:pPr>
            <a:r>
              <a:rPr lang="en-GB" sz="2400" dirty="0" smtClean="0">
                <a:latin typeface="Aldhabi" panose="01000000000000000000" pitchFamily="2" charset="-78"/>
                <a:cs typeface="Aldhabi" panose="01000000000000000000" pitchFamily="2" charset="-78"/>
              </a:rPr>
              <a:t>Button</a:t>
            </a:r>
          </a:p>
          <a:p>
            <a:pPr>
              <a:buFont typeface="Courier New" panose="02070309020205020404" pitchFamily="49" charset="0"/>
              <a:buChar char="o"/>
            </a:pPr>
            <a:r>
              <a:rPr lang="en-GB" sz="2400" dirty="0" smtClean="0">
                <a:latin typeface="Aldhabi" panose="01000000000000000000" pitchFamily="2" charset="-78"/>
                <a:cs typeface="Aldhabi" panose="01000000000000000000" pitchFamily="2" charset="-78"/>
              </a:rPr>
              <a:t>Table arrangement </a:t>
            </a:r>
          </a:p>
          <a:p>
            <a:pPr>
              <a:buFont typeface="Courier New" panose="02070309020205020404" pitchFamily="49" charset="0"/>
              <a:buChar char="o"/>
            </a:pPr>
            <a:r>
              <a:rPr lang="en-GB" sz="2400" dirty="0" err="1" smtClean="0">
                <a:latin typeface="Aldhabi" panose="01000000000000000000" pitchFamily="2" charset="-78"/>
                <a:cs typeface="Aldhabi" panose="01000000000000000000" pitchFamily="2" charset="-78"/>
              </a:rPr>
              <a:t>Texttospeech</a:t>
            </a:r>
            <a:endParaRPr lang="en-GB" sz="2400" dirty="0" smtClean="0">
              <a:latin typeface="Aldhabi" panose="01000000000000000000" pitchFamily="2" charset="-78"/>
              <a:cs typeface="Aldhabi" panose="01000000000000000000" pitchFamily="2" charset="-78"/>
            </a:endParaRPr>
          </a:p>
          <a:p>
            <a:pPr>
              <a:buFont typeface="Courier New" panose="02070309020205020404" pitchFamily="49" charset="0"/>
              <a:buChar char="o"/>
            </a:pPr>
            <a:endParaRPr lang="en-GB" sz="2400" u="sng" dirty="0"/>
          </a:p>
        </p:txBody>
      </p:sp>
    </p:spTree>
    <p:extLst>
      <p:ext uri="{BB962C8B-B14F-4D97-AF65-F5344CB8AC3E}">
        <p14:creationId xmlns:p14="http://schemas.microsoft.com/office/powerpoint/2010/main" val="1678489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66</TotalTime>
  <Words>208</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Aldhabi</vt:lpstr>
      <vt:lpstr>Arial</vt:lpstr>
      <vt:lpstr>Courier New</vt:lpstr>
      <vt:lpstr>Impact</vt:lpstr>
      <vt:lpstr>Wingdings</vt:lpstr>
      <vt:lpstr>Main Event</vt:lpstr>
      <vt:lpstr>WORD SEARCH</vt:lpstr>
      <vt:lpstr>PowerPoint Presentation</vt:lpstr>
      <vt:lpstr>PowerPoint Presentation</vt:lpstr>
      <vt:lpstr>How the app works?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SEARCH</dc:title>
  <dc:creator>alpha</dc:creator>
  <cp:lastModifiedBy>alpha</cp:lastModifiedBy>
  <cp:revision>7</cp:revision>
  <dcterms:created xsi:type="dcterms:W3CDTF">2018-09-30T08:11:27Z</dcterms:created>
  <dcterms:modified xsi:type="dcterms:W3CDTF">2018-09-30T09:17:32Z</dcterms:modified>
</cp:coreProperties>
</file>