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 id="2147483667" r:id="rId2"/>
  </p:sldMasterIdLst>
  <p:notesMasterIdLst>
    <p:notesMasterId r:id="rId62"/>
  </p:notesMasterIdLst>
  <p:sldIdLst>
    <p:sldId id="256" r:id="rId3"/>
    <p:sldId id="257"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1" r:id="rId60"/>
    <p:sldId id="323" r:id="rId6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4" d="100"/>
          <a:sy n="84" d="100"/>
        </p:scale>
        <p:origin x="150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9970479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3746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72fa1a6a4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72fa1a6a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362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4e1df6d1f_2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4e1df6d1f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1573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4e1df6d1f_2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4e1df6d1f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9775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68b4a07bc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68b4a07b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9070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68b4a07b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68b4a07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1164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67740886b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67740886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308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4e1df6d1f_2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4e1df6d1f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8898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68b4a07bc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68b4a07b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3128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68b4a07bc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68b4a07b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rgbClr val="111111"/>
                </a:solidFill>
                <a:highlight>
                  <a:srgbClr val="F4F4F4"/>
                </a:highlight>
              </a:rPr>
              <a:t>Create a game where two images (the "bad" and the "good") are randomly moving on the screen. When the user taps the "bad" guy, the score is increased by one. If the user taps the "good" guy, the score decreases by one. The game ends when the score is negative or the score is 10.</a:t>
            </a:r>
            <a:endParaRPr/>
          </a:p>
        </p:txBody>
      </p:sp>
    </p:spTree>
    <p:extLst>
      <p:ext uri="{BB962C8B-B14F-4D97-AF65-F5344CB8AC3E}">
        <p14:creationId xmlns:p14="http://schemas.microsoft.com/office/powerpoint/2010/main" val="2588492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68b4a07bc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68b4a07bc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316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00483a716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00483a71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01116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68b4a07bc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68b4a07b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8330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67740886b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67740886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4297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67740886b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67740886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1599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68b4a07bc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68b4a07b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2906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68b4a07bc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68b4a07b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7229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68b4a07bc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68b4a07b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6368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65b8929a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65b8929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713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68b4a07bc_0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68b4a07b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34435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68b4a07bc_0_1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68b4a07bc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6454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68b4a07bc_0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68b4a07bc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214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56af8aa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56af8a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9516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68b4a07bc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68b4a07bc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You can create 10 screens… but should you?</a:t>
            </a:r>
            <a:endParaRPr/>
          </a:p>
        </p:txBody>
      </p:sp>
    </p:spTree>
    <p:extLst>
      <p:ext uri="{BB962C8B-B14F-4D97-AF65-F5344CB8AC3E}">
        <p14:creationId xmlns:p14="http://schemas.microsoft.com/office/powerpoint/2010/main" val="24269092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67740886b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67740886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71553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68b4a07bc_0_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68b4a07bc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10450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68b4a07bc_0_1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68b4a07bc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56971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68b4a07bc_0_1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68b4a07bc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705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68b4a07bc_0_1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68b4a07bc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7532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68b4a07bc_0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68b4a07bc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5689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68b4a07bc_0_1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68b4a07bc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9062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68b4a07bc_0_1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68b4a07bc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014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68b4a07bc_0_1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68b4a07b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36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556af8aa5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556af8aa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12514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68b4a07bc_0_1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68b4a07bc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52072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68b4a07bc_0_1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68b4a07bc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63205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68b4a07bc_0_1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68b4a07bc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71602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2565b8929a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2565b8929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9623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565b8929a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565b8929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962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67740886b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267740886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52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68b4a07bc_0_1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68b4a07bc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58882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67740886b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67740886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6562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68b4a07bc_0_1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68b4a07bc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61767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6fbb4bb9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6fbb4bb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313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556af8aa5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556af8aa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0211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6fbb4bb9c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6fbb4bb9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2332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68b4a07bc_0_1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68b4a07bc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98281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68b4a07bc_0_2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68b4a07bc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5217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68b4a07bc_0_2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68b4a07bc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43852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67740886b_0_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67740886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9422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6ff97b6f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6ff97b6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8729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7126bec6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17126bec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0395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2565b8929a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2565b8929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06087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267740886b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267740886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30584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565b8929a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565b8929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7305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00483a71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00483a7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45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56af8bdc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56af8b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From late 1970s…</a:t>
            </a:r>
            <a:endParaRPr/>
          </a:p>
        </p:txBody>
      </p:sp>
    </p:spTree>
    <p:extLst>
      <p:ext uri="{BB962C8B-B14F-4D97-AF65-F5344CB8AC3E}">
        <p14:creationId xmlns:p14="http://schemas.microsoft.com/office/powerpoint/2010/main" val="1366988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565b8929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565b892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909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556af8aa5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556af8aa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906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42"/>
        <p:cNvGrpSpPr/>
        <p:nvPr/>
      </p:nvGrpSpPr>
      <p:grpSpPr>
        <a:xfrm>
          <a:off x="0" y="0"/>
          <a:ext cx="0" cy="0"/>
          <a:chOff x="0" y="0"/>
          <a:chExt cx="0" cy="0"/>
        </a:xfrm>
      </p:grpSpPr>
      <p:sp>
        <p:nvSpPr>
          <p:cNvPr id="43" name="Google Shape;43;p12"/>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44"/>
        <p:cNvGrpSpPr/>
        <p:nvPr/>
      </p:nvGrpSpPr>
      <p:grpSpPr>
        <a:xfrm>
          <a:off x="0" y="0"/>
          <a:ext cx="0" cy="0"/>
          <a:chOff x="0" y="0"/>
          <a:chExt cx="0" cy="0"/>
        </a:xfrm>
      </p:grpSpPr>
      <p:sp>
        <p:nvSpPr>
          <p:cNvPr id="45" name="Google Shape;45;p13"/>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6" name="Google Shape;46;p13"/>
          <p:cNvSpPr txBox="1">
            <a:spLocks noGrp="1"/>
          </p:cNvSpPr>
          <p:nvPr>
            <p:ph type="body" idx="1"/>
          </p:nvPr>
        </p:nvSpPr>
        <p:spPr>
          <a:xfrm>
            <a:off x="685800" y="2020825"/>
            <a:ext cx="7772400" cy="3863100"/>
          </a:xfrm>
          <a:prstGeom prst="rect">
            <a:avLst/>
          </a:prstGeom>
        </p:spPr>
        <p:txBody>
          <a:bodyPr spcFirstLastPara="1" wrap="square" lIns="91425" tIns="91425" rIns="91425" bIns="91425" anchor="ctr" anchorCtr="0"/>
          <a:lstStyle>
            <a:lvl1pPr marL="457200" lvl="0" indent="-419100" algn="ctr" rtl="0">
              <a:spcBef>
                <a:spcPts val="560"/>
              </a:spcBef>
              <a:spcAft>
                <a:spcPts val="0"/>
              </a:spcAft>
              <a:buSzPts val="3000"/>
              <a:buChar char="•"/>
              <a:defRPr/>
            </a:lvl1pPr>
            <a:lvl2pPr marL="914400" lvl="1" indent="-393700" algn="ctr" rtl="0">
              <a:spcBef>
                <a:spcPts val="480"/>
              </a:spcBef>
              <a:spcAft>
                <a:spcPts val="0"/>
              </a:spcAft>
              <a:buSzPts val="2600"/>
              <a:buChar char="•"/>
              <a:defRPr/>
            </a:lvl2pPr>
            <a:lvl3pPr marL="1371600" lvl="2" indent="-368300" algn="ctr" rtl="0">
              <a:spcBef>
                <a:spcPts val="400"/>
              </a:spcBef>
              <a:spcAft>
                <a:spcPts val="0"/>
              </a:spcAft>
              <a:buSzPts val="2200"/>
              <a:buChar char="•"/>
              <a:defRPr/>
            </a:lvl3pPr>
            <a:lvl4pPr marL="1828800" lvl="3" indent="-342900" algn="ctr" rtl="0">
              <a:spcBef>
                <a:spcPts val="360"/>
              </a:spcBef>
              <a:spcAft>
                <a:spcPts val="0"/>
              </a:spcAft>
              <a:buSzPts val="1800"/>
              <a:buChar char="•"/>
              <a:defRPr/>
            </a:lvl4pPr>
            <a:lvl5pPr marL="2286000" lvl="4" indent="-317500" algn="ctr" rtl="0">
              <a:spcBef>
                <a:spcPts val="320"/>
              </a:spcBef>
              <a:spcAft>
                <a:spcPts val="0"/>
              </a:spcAft>
              <a:buSzPts val="1400"/>
              <a:buChar char="•"/>
              <a:defRPr/>
            </a:lvl5pPr>
            <a:lvl6pPr marL="2743200" lvl="5" indent="-317500" algn="ctr" rtl="0">
              <a:spcBef>
                <a:spcPts val="320"/>
              </a:spcBef>
              <a:spcAft>
                <a:spcPts val="0"/>
              </a:spcAft>
              <a:buSzPts val="1400"/>
              <a:buChar char="•"/>
              <a:defRPr/>
            </a:lvl6pPr>
            <a:lvl7pPr marL="3200400" lvl="6" indent="-317500" algn="ctr" rtl="0">
              <a:spcBef>
                <a:spcPts val="320"/>
              </a:spcBef>
              <a:spcAft>
                <a:spcPts val="0"/>
              </a:spcAft>
              <a:buSzPts val="1400"/>
              <a:buChar char="•"/>
              <a:defRPr/>
            </a:lvl7pPr>
            <a:lvl8pPr marL="3657600" lvl="7" indent="-317500" algn="ctr" rtl="0">
              <a:spcBef>
                <a:spcPts val="320"/>
              </a:spcBef>
              <a:spcAft>
                <a:spcPts val="0"/>
              </a:spcAft>
              <a:buSzPts val="1400"/>
              <a:buChar char="•"/>
              <a:defRPr/>
            </a:lvl8pPr>
            <a:lvl9pPr marL="4114800" lvl="8" indent="-317500" algn="ctr" rtl="0">
              <a:spcBef>
                <a:spcPts val="32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4"/>
          <p:cNvSpPr txBox="1">
            <a:spLocks noGrp="1"/>
          </p:cNvSpPr>
          <p:nvPr>
            <p:ph type="body" idx="1"/>
          </p:nvPr>
        </p:nvSpPr>
        <p:spPr>
          <a:xfrm>
            <a:off x="685800" y="1981200"/>
            <a:ext cx="3810000" cy="4114800"/>
          </a:xfrm>
          <a:prstGeom prst="rect">
            <a:avLst/>
          </a:prstGeom>
          <a:noFill/>
          <a:ln>
            <a:noFill/>
          </a:ln>
        </p:spPr>
        <p:txBody>
          <a:bodyPr spcFirstLastPara="1" wrap="square" lIns="91425" tIns="91425" rIns="91425" bIns="91425" anchor="t" anchorCtr="0"/>
          <a:lstStyle>
            <a:lvl1pPr marL="457200" lvl="0" indent="-419100" rtl="0">
              <a:spcBef>
                <a:spcPts val="560"/>
              </a:spcBef>
              <a:spcAft>
                <a:spcPts val="0"/>
              </a:spcAft>
              <a:buSzPts val="3000"/>
              <a:buChar char="•"/>
              <a:defRPr/>
            </a:lvl1pPr>
            <a:lvl2pPr marL="914400" lvl="1" indent="-393700" rtl="0">
              <a:spcBef>
                <a:spcPts val="480"/>
              </a:spcBef>
              <a:spcAft>
                <a:spcPts val="0"/>
              </a:spcAft>
              <a:buSzPts val="2600"/>
              <a:buChar char="•"/>
              <a:defRPr/>
            </a:lvl2pPr>
            <a:lvl3pPr marL="1371600" lvl="2" indent="-368300" rtl="0">
              <a:spcBef>
                <a:spcPts val="400"/>
              </a:spcBef>
              <a:spcAft>
                <a:spcPts val="0"/>
              </a:spcAft>
              <a:buSzPts val="2200"/>
              <a:buChar char="•"/>
              <a:defRPr/>
            </a:lvl3pPr>
            <a:lvl4pPr marL="1828800" lvl="3" indent="-342900" rtl="0">
              <a:spcBef>
                <a:spcPts val="360"/>
              </a:spcBef>
              <a:spcAft>
                <a:spcPts val="0"/>
              </a:spcAft>
              <a:buSzPts val="1800"/>
              <a:buChar char="•"/>
              <a:defRPr/>
            </a:lvl4pPr>
            <a:lvl5pPr marL="2286000" lvl="4" indent="-317500" rtl="0">
              <a:spcBef>
                <a:spcPts val="320"/>
              </a:spcBef>
              <a:spcAft>
                <a:spcPts val="0"/>
              </a:spcAft>
              <a:buSzPts val="1400"/>
              <a:buChar char="•"/>
              <a:defRPr/>
            </a:lvl5pPr>
            <a:lvl6pPr marL="2743200" lvl="5" indent="-317500" rtl="0">
              <a:spcBef>
                <a:spcPts val="320"/>
              </a:spcBef>
              <a:spcAft>
                <a:spcPts val="0"/>
              </a:spcAft>
              <a:buSzPts val="1400"/>
              <a:buChar char="•"/>
              <a:defRPr/>
            </a:lvl6pPr>
            <a:lvl7pPr marL="3200400" lvl="6" indent="-317500" rtl="0">
              <a:spcBef>
                <a:spcPts val="320"/>
              </a:spcBef>
              <a:spcAft>
                <a:spcPts val="0"/>
              </a:spcAft>
              <a:buSzPts val="1400"/>
              <a:buChar char="•"/>
              <a:defRPr/>
            </a:lvl7pPr>
            <a:lvl8pPr marL="3657600" lvl="7" indent="-317500" rtl="0">
              <a:spcBef>
                <a:spcPts val="320"/>
              </a:spcBef>
              <a:spcAft>
                <a:spcPts val="0"/>
              </a:spcAft>
              <a:buSzPts val="1400"/>
              <a:buChar char="•"/>
              <a:defRPr/>
            </a:lvl8pPr>
            <a:lvl9pPr marL="4114800" lvl="8" indent="-317500" rtl="0">
              <a:spcBef>
                <a:spcPts val="320"/>
              </a:spcBef>
              <a:spcAft>
                <a:spcPts val="0"/>
              </a:spcAft>
              <a:buSzPts val="1400"/>
              <a:buChar char="•"/>
              <a:defRPr/>
            </a:lvl9pPr>
          </a:lstStyle>
          <a:p>
            <a:endParaRPr/>
          </a:p>
        </p:txBody>
      </p:sp>
      <p:sp>
        <p:nvSpPr>
          <p:cNvPr id="49" name="Google Shape;49;p14"/>
          <p:cNvSpPr txBox="1">
            <a:spLocks noGrp="1"/>
          </p:cNvSpPr>
          <p:nvPr>
            <p:ph type="body" idx="2"/>
          </p:nvPr>
        </p:nvSpPr>
        <p:spPr>
          <a:xfrm>
            <a:off x="4648200" y="1981200"/>
            <a:ext cx="3810000" cy="4114800"/>
          </a:xfrm>
          <a:prstGeom prst="rect">
            <a:avLst/>
          </a:prstGeom>
          <a:noFill/>
          <a:ln>
            <a:noFill/>
          </a:ln>
        </p:spPr>
        <p:txBody>
          <a:bodyPr spcFirstLastPara="1" wrap="square" lIns="91425" tIns="91425" rIns="91425" bIns="91425" anchor="t" anchorCtr="0"/>
          <a:lstStyle>
            <a:lvl1pPr marL="457200" lvl="0" indent="-419100" rtl="0">
              <a:spcBef>
                <a:spcPts val="560"/>
              </a:spcBef>
              <a:spcAft>
                <a:spcPts val="0"/>
              </a:spcAft>
              <a:buSzPts val="3000"/>
              <a:buChar char="•"/>
              <a:defRPr/>
            </a:lvl1pPr>
            <a:lvl2pPr marL="914400" lvl="1" indent="-393700" rtl="0">
              <a:spcBef>
                <a:spcPts val="480"/>
              </a:spcBef>
              <a:spcAft>
                <a:spcPts val="0"/>
              </a:spcAft>
              <a:buSzPts val="2600"/>
              <a:buChar char="•"/>
              <a:defRPr/>
            </a:lvl2pPr>
            <a:lvl3pPr marL="1371600" lvl="2" indent="-368300" rtl="0">
              <a:spcBef>
                <a:spcPts val="400"/>
              </a:spcBef>
              <a:spcAft>
                <a:spcPts val="0"/>
              </a:spcAft>
              <a:buSzPts val="2200"/>
              <a:buChar char="•"/>
              <a:defRPr/>
            </a:lvl3pPr>
            <a:lvl4pPr marL="1828800" lvl="3" indent="-342900" rtl="0">
              <a:spcBef>
                <a:spcPts val="360"/>
              </a:spcBef>
              <a:spcAft>
                <a:spcPts val="0"/>
              </a:spcAft>
              <a:buSzPts val="1800"/>
              <a:buChar char="•"/>
              <a:defRPr/>
            </a:lvl4pPr>
            <a:lvl5pPr marL="2286000" lvl="4" indent="-317500" rtl="0">
              <a:spcBef>
                <a:spcPts val="320"/>
              </a:spcBef>
              <a:spcAft>
                <a:spcPts val="0"/>
              </a:spcAft>
              <a:buSzPts val="1400"/>
              <a:buChar char="•"/>
              <a:defRPr/>
            </a:lvl5pPr>
            <a:lvl6pPr marL="2743200" lvl="5" indent="-317500" rtl="0">
              <a:spcBef>
                <a:spcPts val="320"/>
              </a:spcBef>
              <a:spcAft>
                <a:spcPts val="0"/>
              </a:spcAft>
              <a:buSzPts val="1400"/>
              <a:buChar char="•"/>
              <a:defRPr/>
            </a:lvl6pPr>
            <a:lvl7pPr marL="3200400" lvl="6" indent="-317500" rtl="0">
              <a:spcBef>
                <a:spcPts val="320"/>
              </a:spcBef>
              <a:spcAft>
                <a:spcPts val="0"/>
              </a:spcAft>
              <a:buSzPts val="1400"/>
              <a:buChar char="•"/>
              <a:defRPr/>
            </a:lvl7pPr>
            <a:lvl8pPr marL="3657600" lvl="7" indent="-317500" rtl="0">
              <a:spcBef>
                <a:spcPts val="320"/>
              </a:spcBef>
              <a:spcAft>
                <a:spcPts val="0"/>
              </a:spcAft>
              <a:buSzPts val="1400"/>
              <a:buChar char="•"/>
              <a:defRPr/>
            </a:lvl8pPr>
            <a:lvl9pPr marL="4114800" lvl="8" indent="-317500" rtl="0">
              <a:spcBef>
                <a:spcPts val="320"/>
              </a:spcBef>
              <a:spcAft>
                <a:spcPts val="0"/>
              </a:spcAft>
              <a:buSzPts val="1400"/>
              <a:buChar char="•"/>
              <a:defRPr/>
            </a:lvl9pPr>
          </a:lstStyle>
          <a:p>
            <a:endParaRPr/>
          </a:p>
        </p:txBody>
      </p:sp>
      <p:sp>
        <p:nvSpPr>
          <p:cNvPr id="50" name="Google Shape;50;p14"/>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1"/>
        <p:cNvGrpSpPr/>
        <p:nvPr/>
      </p:nvGrpSpPr>
      <p:grpSpPr>
        <a:xfrm>
          <a:off x="0" y="0"/>
          <a:ext cx="0" cy="0"/>
          <a:chOff x="0" y="0"/>
          <a:chExt cx="0" cy="0"/>
        </a:xfrm>
      </p:grpSpPr>
      <p:sp>
        <p:nvSpPr>
          <p:cNvPr id="52" name="Google Shape;52;p15"/>
          <p:cNvSpPr txBox="1">
            <a:spLocks noGrp="1"/>
          </p:cNvSpPr>
          <p:nvPr>
            <p:ph type="body" idx="1"/>
          </p:nvPr>
        </p:nvSpPr>
        <p:spPr>
          <a:xfrm>
            <a:off x="685800" y="1981200"/>
            <a:ext cx="7772400" cy="4114800"/>
          </a:xfrm>
          <a:prstGeom prst="rect">
            <a:avLst/>
          </a:prstGeom>
          <a:noFill/>
          <a:ln>
            <a:noFill/>
          </a:ln>
        </p:spPr>
        <p:txBody>
          <a:bodyPr spcFirstLastPara="1" wrap="square" lIns="91425" tIns="91425" rIns="91425" bIns="91425" anchor="t" anchorCtr="0"/>
          <a:lstStyle>
            <a:lvl1pPr marL="457200" lvl="0" indent="-419100" algn="l" rtl="0">
              <a:spcBef>
                <a:spcPts val="560"/>
              </a:spcBef>
              <a:spcAft>
                <a:spcPts val="0"/>
              </a:spcAft>
              <a:buClr>
                <a:schemeClr val="dk1"/>
              </a:buClr>
              <a:buSzPts val="3000"/>
              <a:buFont typeface="Open Sans"/>
              <a:buChar char="•"/>
              <a:defRPr sz="3000">
                <a:latin typeface="Open Sans"/>
                <a:ea typeface="Open Sans"/>
                <a:cs typeface="Open Sans"/>
                <a:sym typeface="Open Sans"/>
              </a:defRPr>
            </a:lvl1pPr>
            <a:lvl2pPr marL="914400" lvl="1" indent="-393700" algn="l" rtl="0">
              <a:spcBef>
                <a:spcPts val="480"/>
              </a:spcBef>
              <a:spcAft>
                <a:spcPts val="0"/>
              </a:spcAft>
              <a:buClr>
                <a:schemeClr val="dk1"/>
              </a:buClr>
              <a:buSzPts val="2600"/>
              <a:buFont typeface="Open Sans"/>
              <a:buChar char="•"/>
              <a:defRPr sz="2600">
                <a:latin typeface="Open Sans"/>
                <a:ea typeface="Open Sans"/>
                <a:cs typeface="Open Sans"/>
                <a:sym typeface="Open Sans"/>
              </a:defRPr>
            </a:lvl2pPr>
            <a:lvl3pPr marL="1371600" lvl="2" indent="-368300" algn="l" rtl="0">
              <a:spcBef>
                <a:spcPts val="400"/>
              </a:spcBef>
              <a:spcAft>
                <a:spcPts val="0"/>
              </a:spcAft>
              <a:buClr>
                <a:schemeClr val="dk1"/>
              </a:buClr>
              <a:buSzPts val="2200"/>
              <a:buFont typeface="Open Sans"/>
              <a:buChar char="•"/>
              <a:defRPr sz="2200">
                <a:latin typeface="Open Sans"/>
                <a:ea typeface="Open Sans"/>
                <a:cs typeface="Open Sans"/>
                <a:sym typeface="Open Sans"/>
              </a:defRPr>
            </a:lvl3pPr>
            <a:lvl4pPr marL="1828800" lvl="3" indent="-342900" algn="l" rtl="0">
              <a:spcBef>
                <a:spcPts val="360"/>
              </a:spcBef>
              <a:spcAft>
                <a:spcPts val="0"/>
              </a:spcAft>
              <a:buClr>
                <a:schemeClr val="dk1"/>
              </a:buClr>
              <a:buSzPts val="1800"/>
              <a:buFont typeface="Open Sans"/>
              <a:buChar char="•"/>
              <a:defRPr sz="1800">
                <a:latin typeface="Open Sans"/>
                <a:ea typeface="Open Sans"/>
                <a:cs typeface="Open Sans"/>
                <a:sym typeface="Open Sans"/>
              </a:defRPr>
            </a:lvl4pPr>
            <a:lvl5pPr marL="2286000" lvl="4" indent="-317500" algn="l" rtl="0">
              <a:spcBef>
                <a:spcPts val="320"/>
              </a:spcBef>
              <a:spcAft>
                <a:spcPts val="0"/>
              </a:spcAft>
              <a:buClr>
                <a:schemeClr val="dk1"/>
              </a:buClr>
              <a:buSzPts val="1400"/>
              <a:buFont typeface="Open Sans"/>
              <a:buChar char="•"/>
              <a:defRPr>
                <a:latin typeface="Open Sans"/>
                <a:ea typeface="Open Sans"/>
                <a:cs typeface="Open Sans"/>
                <a:sym typeface="Open Sans"/>
              </a:defRPr>
            </a:lvl5pPr>
            <a:lvl6pPr marL="2743200" lvl="5" indent="-317500" algn="l" rtl="0">
              <a:spcBef>
                <a:spcPts val="320"/>
              </a:spcBef>
              <a:spcAft>
                <a:spcPts val="0"/>
              </a:spcAft>
              <a:buClr>
                <a:schemeClr val="dk1"/>
              </a:buClr>
              <a:buSzPts val="1400"/>
              <a:buFont typeface="Open Sans"/>
              <a:buChar char="•"/>
              <a:defRPr>
                <a:latin typeface="Open Sans"/>
                <a:ea typeface="Open Sans"/>
                <a:cs typeface="Open Sans"/>
                <a:sym typeface="Open Sans"/>
              </a:defRPr>
            </a:lvl6pPr>
            <a:lvl7pPr marL="3200400" lvl="6" indent="-317500" algn="l" rtl="0">
              <a:spcBef>
                <a:spcPts val="320"/>
              </a:spcBef>
              <a:spcAft>
                <a:spcPts val="0"/>
              </a:spcAft>
              <a:buClr>
                <a:schemeClr val="dk1"/>
              </a:buClr>
              <a:buSzPts val="1400"/>
              <a:buFont typeface="Open Sans"/>
              <a:buChar char="•"/>
              <a:defRPr>
                <a:latin typeface="Open Sans"/>
                <a:ea typeface="Open Sans"/>
                <a:cs typeface="Open Sans"/>
                <a:sym typeface="Open Sans"/>
              </a:defRPr>
            </a:lvl7pPr>
            <a:lvl8pPr marL="3657600" lvl="7" indent="-317500" algn="l" rtl="0">
              <a:spcBef>
                <a:spcPts val="320"/>
              </a:spcBef>
              <a:spcAft>
                <a:spcPts val="0"/>
              </a:spcAft>
              <a:buClr>
                <a:schemeClr val="dk1"/>
              </a:buClr>
              <a:buSzPts val="1400"/>
              <a:buFont typeface="Open Sans"/>
              <a:buChar char="•"/>
              <a:defRPr>
                <a:latin typeface="Open Sans"/>
                <a:ea typeface="Open Sans"/>
                <a:cs typeface="Open Sans"/>
                <a:sym typeface="Open Sans"/>
              </a:defRPr>
            </a:lvl8pPr>
            <a:lvl9pPr marL="4114800" lvl="8" indent="-317500" algn="l" rtl="0">
              <a:spcBef>
                <a:spcPts val="320"/>
              </a:spcBef>
              <a:spcAft>
                <a:spcPts val="0"/>
              </a:spcAft>
              <a:buClr>
                <a:schemeClr val="dk1"/>
              </a:buClr>
              <a:buSzPts val="1400"/>
              <a:buFont typeface="Open Sans"/>
              <a:buChar char="•"/>
              <a:defRPr>
                <a:latin typeface="Open Sans"/>
                <a:ea typeface="Open Sans"/>
                <a:cs typeface="Open Sans"/>
                <a:sym typeface="Open Sans"/>
              </a:defRPr>
            </a:lvl9pPr>
          </a:lstStyle>
          <a:p>
            <a:endParaRPr/>
          </a:p>
        </p:txBody>
      </p:sp>
      <p:sp>
        <p:nvSpPr>
          <p:cNvPr id="53" name="Google Shape;53;p15"/>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stretch>
            <a:fillRect/>
          </a:stretch>
        </a:blipFill>
        <a:effectLst/>
      </p:bgPr>
    </p:bg>
    <p:spTree>
      <p:nvGrpSpPr>
        <p:cNvPr id="1" name="Shape 54"/>
        <p:cNvGrpSpPr/>
        <p:nvPr/>
      </p:nvGrpSpPr>
      <p:grpSpPr>
        <a:xfrm>
          <a:off x="0" y="0"/>
          <a:ext cx="0" cy="0"/>
          <a:chOff x="0" y="0"/>
          <a:chExt cx="0" cy="0"/>
        </a:xfrm>
      </p:grpSpPr>
      <p:cxnSp>
        <p:nvCxnSpPr>
          <p:cNvPr id="55" name="Google Shape;55;p16"/>
          <p:cNvCxnSpPr/>
          <p:nvPr/>
        </p:nvCxnSpPr>
        <p:spPr>
          <a:xfrm>
            <a:off x="685800" y="3505200"/>
            <a:ext cx="7772400" cy="0"/>
          </a:xfrm>
          <a:prstGeom prst="straightConnector1">
            <a:avLst/>
          </a:prstGeom>
          <a:noFill/>
          <a:ln w="12700" cap="flat" cmpd="sng">
            <a:solidFill>
              <a:schemeClr val="lt1"/>
            </a:solidFill>
            <a:prstDash val="solid"/>
            <a:round/>
            <a:headEnd type="none" w="sm" len="sm"/>
            <a:tailEnd type="none" w="sm" len="sm"/>
          </a:ln>
        </p:spPr>
      </p:cxnSp>
      <p:sp>
        <p:nvSpPr>
          <p:cNvPr id="56" name="Google Shape;56;p16"/>
          <p:cNvSpPr txBox="1">
            <a:spLocks noGrp="1"/>
          </p:cNvSpPr>
          <p:nvPr>
            <p:ph type="subTitle" idx="1"/>
          </p:nvPr>
        </p:nvSpPr>
        <p:spPr>
          <a:xfrm>
            <a:off x="685800" y="3886200"/>
            <a:ext cx="7769100" cy="1752900"/>
          </a:xfrm>
          <a:prstGeom prst="rect">
            <a:avLst/>
          </a:prstGeom>
          <a:noFill/>
          <a:ln>
            <a:noFill/>
          </a:ln>
        </p:spPr>
        <p:txBody>
          <a:bodyPr spcFirstLastPara="1" wrap="square" lIns="91425" tIns="91425" rIns="91425" bIns="91425" anchor="t" anchorCtr="0"/>
          <a:lstStyle>
            <a:lvl1pPr marL="0" marR="0" lvl="0" indent="0" algn="l" rtl="0">
              <a:spcBef>
                <a:spcPts val="560"/>
              </a:spcBef>
              <a:spcAft>
                <a:spcPts val="0"/>
              </a:spcAft>
              <a:buClr>
                <a:srgbClr val="FFFFFF"/>
              </a:buClr>
              <a:buSzPts val="2800"/>
              <a:buFont typeface="Noto Symbol"/>
              <a:buNone/>
              <a:defRPr sz="2800">
                <a:solidFill>
                  <a:srgbClr val="FFFFFF"/>
                </a:solidFill>
              </a:defRPr>
            </a:lvl1pPr>
            <a:lvl2pPr marL="742950" marR="0" lvl="1" indent="-298450" algn="l" rtl="0">
              <a:spcBef>
                <a:spcPts val="480"/>
              </a:spcBef>
              <a:spcAft>
                <a:spcPts val="0"/>
              </a:spcAft>
              <a:buClr>
                <a:schemeClr val="dk1"/>
              </a:buClr>
              <a:buSzPts val="2600"/>
              <a:buFont typeface="Noto Symbol"/>
              <a:buChar char="•"/>
              <a:defRPr/>
            </a:lvl2pPr>
            <a:lvl3pPr marL="1143000" marR="0" lvl="2" indent="-241300" algn="l" rtl="0">
              <a:spcBef>
                <a:spcPts val="400"/>
              </a:spcBef>
              <a:spcAft>
                <a:spcPts val="0"/>
              </a:spcAft>
              <a:buClr>
                <a:schemeClr val="dk1"/>
              </a:buClr>
              <a:buSzPts val="2200"/>
              <a:buFont typeface="Noto Symbol"/>
              <a:buChar char="•"/>
              <a:defRPr/>
            </a:lvl3pPr>
            <a:lvl4pPr marL="1600200" marR="0" lvl="3" indent="-228600" algn="l" rtl="0">
              <a:spcBef>
                <a:spcPts val="360"/>
              </a:spcBef>
              <a:spcAft>
                <a:spcPts val="0"/>
              </a:spcAft>
              <a:buClr>
                <a:schemeClr val="dk1"/>
              </a:buClr>
              <a:buSzPts val="1800"/>
              <a:buFont typeface="Noto Symbol"/>
              <a:buChar char="•"/>
              <a:defRPr/>
            </a:lvl4pPr>
            <a:lvl5pPr marL="2057400" marR="0" lvl="4" indent="-215900" algn="l" rtl="0">
              <a:spcBef>
                <a:spcPts val="320"/>
              </a:spcBef>
              <a:spcAft>
                <a:spcPts val="0"/>
              </a:spcAft>
              <a:buClr>
                <a:schemeClr val="dk1"/>
              </a:buClr>
              <a:buSzPts val="1400"/>
              <a:buFont typeface="Noto Symbol"/>
              <a:buChar char="•"/>
              <a:defRPr/>
            </a:lvl5pPr>
            <a:lvl6pPr marL="2514600" marR="0" lvl="5" indent="-215900" algn="l" rtl="0">
              <a:spcBef>
                <a:spcPts val="320"/>
              </a:spcBef>
              <a:spcAft>
                <a:spcPts val="0"/>
              </a:spcAft>
              <a:buClr>
                <a:schemeClr val="dk1"/>
              </a:buClr>
              <a:buSzPts val="1400"/>
              <a:buFont typeface="Noto Symbol"/>
              <a:buChar char="•"/>
              <a:defRPr/>
            </a:lvl6pPr>
            <a:lvl7pPr marL="2971800" marR="0" lvl="6" indent="-215900" algn="l" rtl="0">
              <a:spcBef>
                <a:spcPts val="320"/>
              </a:spcBef>
              <a:spcAft>
                <a:spcPts val="0"/>
              </a:spcAft>
              <a:buClr>
                <a:schemeClr val="dk1"/>
              </a:buClr>
              <a:buSzPts val="1400"/>
              <a:buFont typeface="Noto Symbol"/>
              <a:buChar char="•"/>
              <a:defRPr/>
            </a:lvl7pPr>
            <a:lvl8pPr marL="3429000" marR="0" lvl="7" indent="-215900" algn="l" rtl="0">
              <a:spcBef>
                <a:spcPts val="320"/>
              </a:spcBef>
              <a:spcAft>
                <a:spcPts val="0"/>
              </a:spcAft>
              <a:buClr>
                <a:schemeClr val="dk1"/>
              </a:buClr>
              <a:buSzPts val="1400"/>
              <a:buFont typeface="Noto Symbol"/>
              <a:buChar char="•"/>
              <a:defRPr/>
            </a:lvl8pPr>
            <a:lvl9pPr marL="3886200" marR="0" lvl="8" indent="-215900" algn="l" rtl="0">
              <a:spcBef>
                <a:spcPts val="320"/>
              </a:spcBef>
              <a:spcAft>
                <a:spcPts val="0"/>
              </a:spcAft>
              <a:buClr>
                <a:schemeClr val="dk1"/>
              </a:buClr>
              <a:buSzPts val="1400"/>
              <a:buFont typeface="Noto Symbol"/>
              <a:buChar char="•"/>
              <a:defRPr/>
            </a:lvl9pPr>
          </a:lstStyle>
          <a:p>
            <a:endParaRPr/>
          </a:p>
        </p:txBody>
      </p:sp>
      <p:sp>
        <p:nvSpPr>
          <p:cNvPr id="57" name="Google Shape;57;p16"/>
          <p:cNvSpPr txBox="1">
            <a:spLocks noGrp="1"/>
          </p:cNvSpPr>
          <p:nvPr>
            <p:ph type="title"/>
          </p:nvPr>
        </p:nvSpPr>
        <p:spPr>
          <a:xfrm>
            <a:off x="685800" y="2137500"/>
            <a:ext cx="7772400" cy="986700"/>
          </a:xfrm>
          <a:prstGeom prst="rect">
            <a:avLst/>
          </a:prstGeom>
        </p:spPr>
        <p:txBody>
          <a:bodyPr spcFirstLastPara="1" wrap="square" lIns="91425" tIns="91425" rIns="91425" bIns="91425" anchor="t" anchorCtr="0"/>
          <a:lstStyle>
            <a:lvl1pPr lvl="0" rtl="0">
              <a:spcBef>
                <a:spcPts val="0"/>
              </a:spcBef>
              <a:spcAft>
                <a:spcPts val="0"/>
              </a:spcAft>
              <a:buNone/>
              <a:defRPr sz="44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1">
  <p:cSld name="TITLE_1">
    <p:spTree>
      <p:nvGrpSpPr>
        <p:cNvPr id="1" name="Shape 58"/>
        <p:cNvGrpSpPr/>
        <p:nvPr/>
      </p:nvGrpSpPr>
      <p:grpSpPr>
        <a:xfrm>
          <a:off x="0" y="0"/>
          <a:ext cx="0" cy="0"/>
          <a:chOff x="0" y="0"/>
          <a:chExt cx="0" cy="0"/>
        </a:xfrm>
      </p:grpSpPr>
      <p:sp>
        <p:nvSpPr>
          <p:cNvPr id="59" name="Google Shape;59;p17"/>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lstStyle>
            <a:lvl1pPr lvl="0" algn="ctr" rtl="0">
              <a:spcBef>
                <a:spcPts val="0"/>
              </a:spcBef>
              <a:spcAft>
                <a:spcPts val="0"/>
              </a:spcAft>
              <a:buSzPts val="4800"/>
              <a:buChar char="●"/>
              <a:defRPr sz="4800"/>
            </a:lvl1pPr>
            <a:lvl2pPr lvl="1" algn="ctr" rtl="0">
              <a:spcBef>
                <a:spcPts val="0"/>
              </a:spcBef>
              <a:spcAft>
                <a:spcPts val="0"/>
              </a:spcAft>
              <a:buSzPts val="4800"/>
              <a:buChar char="○"/>
              <a:defRPr sz="4800"/>
            </a:lvl2pPr>
            <a:lvl3pPr lvl="2" algn="ctr" rtl="0">
              <a:spcBef>
                <a:spcPts val="0"/>
              </a:spcBef>
              <a:spcAft>
                <a:spcPts val="0"/>
              </a:spcAft>
              <a:buSzPts val="4800"/>
              <a:buChar char="■"/>
              <a:defRPr sz="4800"/>
            </a:lvl3pPr>
            <a:lvl4pPr lvl="3" algn="ctr" rtl="0">
              <a:spcBef>
                <a:spcPts val="0"/>
              </a:spcBef>
              <a:spcAft>
                <a:spcPts val="0"/>
              </a:spcAft>
              <a:buSzPts val="4800"/>
              <a:buChar char="●"/>
              <a:defRPr sz="4800"/>
            </a:lvl4pPr>
            <a:lvl5pPr lvl="4" algn="ctr" rtl="0">
              <a:spcBef>
                <a:spcPts val="0"/>
              </a:spcBef>
              <a:spcAft>
                <a:spcPts val="0"/>
              </a:spcAft>
              <a:buSzPts val="4800"/>
              <a:buChar char="○"/>
              <a:defRPr sz="4800"/>
            </a:lvl5pPr>
            <a:lvl6pPr lvl="5" algn="ctr" rtl="0">
              <a:spcBef>
                <a:spcPts val="0"/>
              </a:spcBef>
              <a:spcAft>
                <a:spcPts val="0"/>
              </a:spcAft>
              <a:buSzPts val="4800"/>
              <a:buChar char="■"/>
              <a:defRPr sz="4800"/>
            </a:lvl6pPr>
            <a:lvl7pPr lvl="6" algn="ctr" rtl="0">
              <a:spcBef>
                <a:spcPts val="0"/>
              </a:spcBef>
              <a:spcAft>
                <a:spcPts val="0"/>
              </a:spcAft>
              <a:buSzPts val="4800"/>
              <a:buChar char="●"/>
              <a:defRPr sz="4800"/>
            </a:lvl7pPr>
            <a:lvl8pPr lvl="7" algn="ctr" rtl="0">
              <a:spcBef>
                <a:spcPts val="0"/>
              </a:spcBef>
              <a:spcAft>
                <a:spcPts val="0"/>
              </a:spcAft>
              <a:buSzPts val="4800"/>
              <a:buChar char="○"/>
              <a:defRPr sz="4800"/>
            </a:lvl8pPr>
            <a:lvl9pPr lvl="8" algn="ctr" rtl="0">
              <a:spcBef>
                <a:spcPts val="0"/>
              </a:spcBef>
              <a:spcAft>
                <a:spcPts val="0"/>
              </a:spcAft>
              <a:buSzPts val="4800"/>
              <a:buChar char="■"/>
              <a:defRPr sz="4800"/>
            </a:lvl9pPr>
          </a:lstStyle>
          <a:p>
            <a:endParaRPr/>
          </a:p>
        </p:txBody>
      </p:sp>
      <p:sp>
        <p:nvSpPr>
          <p:cNvPr id="60" name="Google Shape;60;p17"/>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lstStyle>
            <a:lvl1pPr lvl="0" algn="ctr" rtl="0">
              <a:spcBef>
                <a:spcPts val="0"/>
              </a:spcBef>
              <a:spcAft>
                <a:spcPts val="0"/>
              </a:spcAft>
              <a:buClr>
                <a:schemeClr val="dk2"/>
              </a:buClr>
              <a:buSzPts val="3000"/>
              <a:buNone/>
              <a:defRPr>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1">
  <p:cSld name="TITLE_2">
    <p:spTree>
      <p:nvGrpSpPr>
        <p:cNvPr id="1" name="Shape 61"/>
        <p:cNvGrpSpPr/>
        <p:nvPr/>
      </p:nvGrpSpPr>
      <p:grpSpPr>
        <a:xfrm>
          <a:off x="0" y="0"/>
          <a:ext cx="0" cy="0"/>
          <a:chOff x="0" y="0"/>
          <a:chExt cx="0" cy="0"/>
        </a:xfrm>
      </p:grpSpPr>
      <p:sp>
        <p:nvSpPr>
          <p:cNvPr id="62" name="Google Shape;62;p18"/>
          <p:cNvSpPr txBox="1">
            <a:spLocks noGrp="1"/>
          </p:cNvSpPr>
          <p:nvPr>
            <p:ph type="ctrTitle"/>
          </p:nvPr>
        </p:nvSpPr>
        <p:spPr>
          <a:xfrm>
            <a:off x="685800" y="2286000"/>
            <a:ext cx="7772400" cy="1143300"/>
          </a:xfrm>
          <a:prstGeom prst="rect">
            <a:avLst/>
          </a:prstGeom>
          <a:noFill/>
          <a:ln>
            <a:noFill/>
          </a:ln>
        </p:spPr>
        <p:txBody>
          <a:bodyPr spcFirstLastPara="1" wrap="square" lIns="91425" tIns="91425" rIns="91425" bIns="91425" anchor="b" anchorCtr="0"/>
          <a:lstStyle>
            <a:lvl1pPr marL="0" marR="0" lvl="0" indent="-279400" rtl="0">
              <a:lnSpc>
                <a:spcPct val="85000"/>
              </a:lnSpc>
              <a:spcBef>
                <a:spcPts val="0"/>
              </a:spcBef>
              <a:spcAft>
                <a:spcPts val="0"/>
              </a:spcAft>
              <a:buSzPts val="4400"/>
              <a:buAutoNum type="arabicPeriod"/>
              <a:defRPr sz="4400"/>
            </a:lvl1pPr>
            <a:lvl2pPr marL="0" marR="0" lvl="1" indent="-88900" algn="l" rtl="0">
              <a:lnSpc>
                <a:spcPct val="85000"/>
              </a:lnSpc>
              <a:spcBef>
                <a:spcPts val="0"/>
              </a:spcBef>
              <a:spcAft>
                <a:spcPts val="0"/>
              </a:spcAft>
              <a:buSzPts val="1400"/>
              <a:buAutoNum type="alphaLcPeriod"/>
              <a:defRPr/>
            </a:lvl2pPr>
            <a:lvl3pPr marL="0" marR="0" lvl="2" indent="-88900" algn="l" rtl="0">
              <a:lnSpc>
                <a:spcPct val="85000"/>
              </a:lnSpc>
              <a:spcBef>
                <a:spcPts val="0"/>
              </a:spcBef>
              <a:spcAft>
                <a:spcPts val="0"/>
              </a:spcAft>
              <a:buSzPts val="1400"/>
              <a:buAutoNum type="romanLcPeriod"/>
              <a:defRPr/>
            </a:lvl3pPr>
            <a:lvl4pPr marL="0" marR="0" lvl="3" indent="-88900" algn="l" rtl="0">
              <a:lnSpc>
                <a:spcPct val="85000"/>
              </a:lnSpc>
              <a:spcBef>
                <a:spcPts val="0"/>
              </a:spcBef>
              <a:spcAft>
                <a:spcPts val="0"/>
              </a:spcAft>
              <a:buSzPts val="1400"/>
              <a:buAutoNum type="arabicPeriod"/>
              <a:defRPr/>
            </a:lvl4pPr>
            <a:lvl5pPr marL="0" marR="0" lvl="4" indent="-88900" algn="l" rtl="0">
              <a:lnSpc>
                <a:spcPct val="85000"/>
              </a:lnSpc>
              <a:spcBef>
                <a:spcPts val="0"/>
              </a:spcBef>
              <a:spcAft>
                <a:spcPts val="0"/>
              </a:spcAft>
              <a:buSzPts val="1400"/>
              <a:buAutoNum type="alphaLcPeriod"/>
              <a:defRPr/>
            </a:lvl5pPr>
            <a:lvl6pPr marL="457200" marR="0" lvl="5" indent="-88900" algn="l" rtl="0">
              <a:lnSpc>
                <a:spcPct val="85000"/>
              </a:lnSpc>
              <a:spcBef>
                <a:spcPts val="0"/>
              </a:spcBef>
              <a:spcAft>
                <a:spcPts val="0"/>
              </a:spcAft>
              <a:buSzPts val="1400"/>
              <a:buAutoNum type="romanLcPeriod"/>
              <a:defRPr/>
            </a:lvl6pPr>
            <a:lvl7pPr marL="914400" marR="0" lvl="6" indent="-88900" algn="l" rtl="0">
              <a:lnSpc>
                <a:spcPct val="85000"/>
              </a:lnSpc>
              <a:spcBef>
                <a:spcPts val="0"/>
              </a:spcBef>
              <a:spcAft>
                <a:spcPts val="0"/>
              </a:spcAft>
              <a:buSzPts val="1400"/>
              <a:buAutoNum type="arabicPeriod"/>
              <a:defRPr/>
            </a:lvl7pPr>
            <a:lvl8pPr marL="1371600" marR="0" lvl="7" indent="-88900" algn="l" rtl="0">
              <a:lnSpc>
                <a:spcPct val="85000"/>
              </a:lnSpc>
              <a:spcBef>
                <a:spcPts val="0"/>
              </a:spcBef>
              <a:spcAft>
                <a:spcPts val="0"/>
              </a:spcAft>
              <a:buSzPts val="1400"/>
              <a:buAutoNum type="alphaLcPeriod"/>
              <a:defRPr/>
            </a:lvl8pPr>
            <a:lvl9pPr marL="1828800" marR="0" lvl="8" indent="-88900" algn="l" rtl="0">
              <a:lnSpc>
                <a:spcPct val="85000"/>
              </a:lnSpc>
              <a:spcBef>
                <a:spcPts val="0"/>
              </a:spcBef>
              <a:spcAft>
                <a:spcPts val="0"/>
              </a:spcAft>
              <a:buSzPts val="1400"/>
              <a:buAutoNum type="romanLcPeriod"/>
              <a:defRPr/>
            </a:lvl9pPr>
          </a:lstStyle>
          <a:p>
            <a:endParaRPr/>
          </a:p>
        </p:txBody>
      </p:sp>
      <p:sp>
        <p:nvSpPr>
          <p:cNvPr id="63" name="Google Shape;63;p18"/>
          <p:cNvSpPr txBox="1">
            <a:spLocks noGrp="1"/>
          </p:cNvSpPr>
          <p:nvPr>
            <p:ph type="subTitle" idx="1"/>
          </p:nvPr>
        </p:nvSpPr>
        <p:spPr>
          <a:xfrm>
            <a:off x="685800" y="3886200"/>
            <a:ext cx="7769100" cy="1752900"/>
          </a:xfrm>
          <a:prstGeom prst="rect">
            <a:avLst/>
          </a:prstGeom>
          <a:noFill/>
          <a:ln>
            <a:noFill/>
          </a:ln>
        </p:spPr>
        <p:txBody>
          <a:bodyPr spcFirstLastPara="1" wrap="square" lIns="91425" tIns="91425" rIns="91425" bIns="91425" anchor="t" anchorCtr="0"/>
          <a:lstStyle>
            <a:lvl1pPr marL="0" marR="0" lvl="0" indent="0" algn="l" rtl="0">
              <a:spcBef>
                <a:spcPts val="560"/>
              </a:spcBef>
              <a:spcAft>
                <a:spcPts val="0"/>
              </a:spcAft>
              <a:buClr>
                <a:schemeClr val="lt1"/>
              </a:buClr>
              <a:buSzPts val="3600"/>
              <a:buFont typeface="Noto Symbol"/>
              <a:buNone/>
              <a:defRPr sz="3600">
                <a:solidFill>
                  <a:schemeClr val="lt1"/>
                </a:solidFill>
              </a:defRPr>
            </a:lvl1pPr>
            <a:lvl2pPr marL="742950" marR="0" lvl="1" indent="-361950" algn="l" rtl="0">
              <a:spcBef>
                <a:spcPts val="480"/>
              </a:spcBef>
              <a:spcAft>
                <a:spcPts val="0"/>
              </a:spcAft>
              <a:buClr>
                <a:schemeClr val="lt1"/>
              </a:buClr>
              <a:buSzPts val="3600"/>
              <a:buFont typeface="Noto Symbol"/>
              <a:buChar char="•"/>
              <a:defRPr sz="3600">
                <a:solidFill>
                  <a:schemeClr val="lt1"/>
                </a:solidFill>
              </a:defRPr>
            </a:lvl2pPr>
            <a:lvl3pPr marL="1143000" marR="0" lvl="2" indent="-330200" algn="l" rtl="0">
              <a:spcBef>
                <a:spcPts val="400"/>
              </a:spcBef>
              <a:spcAft>
                <a:spcPts val="0"/>
              </a:spcAft>
              <a:buClr>
                <a:schemeClr val="lt1"/>
              </a:buClr>
              <a:buSzPts val="3600"/>
              <a:buFont typeface="Noto Symbol"/>
              <a:buChar char="•"/>
              <a:defRPr sz="3600">
                <a:solidFill>
                  <a:schemeClr val="lt1"/>
                </a:solidFill>
              </a:defRPr>
            </a:lvl3pPr>
            <a:lvl4pPr marL="1600200" marR="0" lvl="3" indent="-342900" algn="l" rtl="0">
              <a:spcBef>
                <a:spcPts val="360"/>
              </a:spcBef>
              <a:spcAft>
                <a:spcPts val="0"/>
              </a:spcAft>
              <a:buClr>
                <a:schemeClr val="lt1"/>
              </a:buClr>
              <a:buSzPts val="3600"/>
              <a:buFont typeface="Noto Symbol"/>
              <a:buChar char="•"/>
              <a:defRPr sz="3600">
                <a:solidFill>
                  <a:schemeClr val="lt1"/>
                </a:solidFill>
              </a:defRPr>
            </a:lvl4pPr>
            <a:lvl5pPr marL="2057400" marR="0" lvl="4" indent="-355600" algn="l" rtl="0">
              <a:spcBef>
                <a:spcPts val="320"/>
              </a:spcBef>
              <a:spcAft>
                <a:spcPts val="0"/>
              </a:spcAft>
              <a:buClr>
                <a:schemeClr val="lt1"/>
              </a:buClr>
              <a:buSzPts val="3600"/>
              <a:buFont typeface="Noto Symbol"/>
              <a:buChar char="•"/>
              <a:defRPr sz="3600">
                <a:solidFill>
                  <a:schemeClr val="lt1"/>
                </a:solidFill>
              </a:defRPr>
            </a:lvl5pPr>
            <a:lvl6pPr marL="2514600" marR="0" lvl="5" indent="-355600" algn="l" rtl="0">
              <a:spcBef>
                <a:spcPts val="320"/>
              </a:spcBef>
              <a:spcAft>
                <a:spcPts val="0"/>
              </a:spcAft>
              <a:buClr>
                <a:schemeClr val="lt1"/>
              </a:buClr>
              <a:buSzPts val="3600"/>
              <a:buFont typeface="Noto Symbol"/>
              <a:buChar char="•"/>
              <a:defRPr sz="3600">
                <a:solidFill>
                  <a:schemeClr val="lt1"/>
                </a:solidFill>
              </a:defRPr>
            </a:lvl6pPr>
            <a:lvl7pPr marL="2971800" marR="0" lvl="6" indent="-355600" algn="l" rtl="0">
              <a:spcBef>
                <a:spcPts val="320"/>
              </a:spcBef>
              <a:spcAft>
                <a:spcPts val="0"/>
              </a:spcAft>
              <a:buClr>
                <a:schemeClr val="lt1"/>
              </a:buClr>
              <a:buSzPts val="3600"/>
              <a:buFont typeface="Noto Symbol"/>
              <a:buChar char="•"/>
              <a:defRPr sz="3600">
                <a:solidFill>
                  <a:schemeClr val="lt1"/>
                </a:solidFill>
              </a:defRPr>
            </a:lvl7pPr>
            <a:lvl8pPr marL="3429000" marR="0" lvl="7" indent="-355600" algn="l" rtl="0">
              <a:spcBef>
                <a:spcPts val="320"/>
              </a:spcBef>
              <a:spcAft>
                <a:spcPts val="0"/>
              </a:spcAft>
              <a:buClr>
                <a:schemeClr val="lt1"/>
              </a:buClr>
              <a:buSzPts val="3600"/>
              <a:buFont typeface="Noto Symbol"/>
              <a:buChar char="•"/>
              <a:defRPr sz="3600">
                <a:solidFill>
                  <a:schemeClr val="lt1"/>
                </a:solidFill>
              </a:defRPr>
            </a:lvl8pPr>
            <a:lvl9pPr marL="3886200" marR="0" lvl="8" indent="-355600" algn="l" rtl="0">
              <a:spcBef>
                <a:spcPts val="320"/>
              </a:spcBef>
              <a:spcAft>
                <a:spcPts val="0"/>
              </a:spcAft>
              <a:buClr>
                <a:schemeClr val="lt1"/>
              </a:buClr>
              <a:buSzPts val="3600"/>
              <a:buFont typeface="Noto Symbol"/>
              <a:buChar char="•"/>
              <a:defRPr sz="3600">
                <a:solidFill>
                  <a:schemeClr val="lt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3">
  <p:cSld name="TITLE_3">
    <p:spTree>
      <p:nvGrpSpPr>
        <p:cNvPr id="1" name="Shape 64"/>
        <p:cNvGrpSpPr/>
        <p:nvPr/>
      </p:nvGrpSpPr>
      <p:grpSpPr>
        <a:xfrm>
          <a:off x="0" y="0"/>
          <a:ext cx="0" cy="0"/>
          <a:chOff x="0" y="0"/>
          <a:chExt cx="0" cy="0"/>
        </a:xfrm>
      </p:grpSpPr>
      <p:sp>
        <p:nvSpPr>
          <p:cNvPr id="65" name="Google Shape;65;p19"/>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lstStyle>
            <a:lvl1pPr lvl="0" algn="ctr" rtl="0">
              <a:spcBef>
                <a:spcPts val="0"/>
              </a:spcBef>
              <a:spcAft>
                <a:spcPts val="0"/>
              </a:spcAft>
              <a:buSzPts val="4800"/>
              <a:buChar char="●"/>
              <a:defRPr sz="4800"/>
            </a:lvl1pPr>
            <a:lvl2pPr lvl="1" algn="ctr" rtl="0">
              <a:spcBef>
                <a:spcPts val="0"/>
              </a:spcBef>
              <a:spcAft>
                <a:spcPts val="0"/>
              </a:spcAft>
              <a:buSzPts val="4800"/>
              <a:buChar char="○"/>
              <a:defRPr sz="4800"/>
            </a:lvl2pPr>
            <a:lvl3pPr lvl="2" algn="ctr" rtl="0">
              <a:spcBef>
                <a:spcPts val="0"/>
              </a:spcBef>
              <a:spcAft>
                <a:spcPts val="0"/>
              </a:spcAft>
              <a:buSzPts val="4800"/>
              <a:buChar char="■"/>
              <a:defRPr sz="4800"/>
            </a:lvl3pPr>
            <a:lvl4pPr lvl="3" algn="ctr" rtl="0">
              <a:spcBef>
                <a:spcPts val="0"/>
              </a:spcBef>
              <a:spcAft>
                <a:spcPts val="0"/>
              </a:spcAft>
              <a:buSzPts val="4800"/>
              <a:buChar char="●"/>
              <a:defRPr sz="4800"/>
            </a:lvl4pPr>
            <a:lvl5pPr lvl="4" algn="ctr" rtl="0">
              <a:spcBef>
                <a:spcPts val="0"/>
              </a:spcBef>
              <a:spcAft>
                <a:spcPts val="0"/>
              </a:spcAft>
              <a:buSzPts val="4800"/>
              <a:buChar char="○"/>
              <a:defRPr sz="4800"/>
            </a:lvl5pPr>
            <a:lvl6pPr lvl="5" algn="ctr" rtl="0">
              <a:spcBef>
                <a:spcPts val="0"/>
              </a:spcBef>
              <a:spcAft>
                <a:spcPts val="0"/>
              </a:spcAft>
              <a:buSzPts val="4800"/>
              <a:buChar char="■"/>
              <a:defRPr sz="4800"/>
            </a:lvl6pPr>
            <a:lvl7pPr lvl="6" algn="ctr" rtl="0">
              <a:spcBef>
                <a:spcPts val="0"/>
              </a:spcBef>
              <a:spcAft>
                <a:spcPts val="0"/>
              </a:spcAft>
              <a:buSzPts val="4800"/>
              <a:buChar char="●"/>
              <a:defRPr sz="4800"/>
            </a:lvl7pPr>
            <a:lvl8pPr lvl="7" algn="ctr" rtl="0">
              <a:spcBef>
                <a:spcPts val="0"/>
              </a:spcBef>
              <a:spcAft>
                <a:spcPts val="0"/>
              </a:spcAft>
              <a:buSzPts val="4800"/>
              <a:buChar char="○"/>
              <a:defRPr sz="4800"/>
            </a:lvl8pPr>
            <a:lvl9pPr lvl="8" algn="ctr" rtl="0">
              <a:spcBef>
                <a:spcPts val="0"/>
              </a:spcBef>
              <a:spcAft>
                <a:spcPts val="0"/>
              </a:spcAft>
              <a:buSzPts val="4800"/>
              <a:buChar char="■"/>
              <a:defRPr sz="4800"/>
            </a:lvl9pPr>
          </a:lstStyle>
          <a:p>
            <a:endParaRPr/>
          </a:p>
        </p:txBody>
      </p:sp>
      <p:sp>
        <p:nvSpPr>
          <p:cNvPr id="66" name="Google Shape;66;p19"/>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lstStyle>
            <a:lvl1pPr lvl="0" algn="ctr" rtl="0">
              <a:spcBef>
                <a:spcPts val="0"/>
              </a:spcBef>
              <a:spcAft>
                <a:spcPts val="0"/>
              </a:spcAft>
              <a:buClr>
                <a:schemeClr val="dk2"/>
              </a:buClr>
              <a:buSzPts val="3000"/>
              <a:buNone/>
              <a:defRPr>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_4">
  <p:cSld name="TITLE_4">
    <p:spTree>
      <p:nvGrpSpPr>
        <p:cNvPr id="1" name="Shape 67"/>
        <p:cNvGrpSpPr/>
        <p:nvPr/>
      </p:nvGrpSpPr>
      <p:grpSpPr>
        <a:xfrm>
          <a:off x="0" y="0"/>
          <a:ext cx="0" cy="0"/>
          <a:chOff x="0" y="0"/>
          <a:chExt cx="0" cy="0"/>
        </a:xfrm>
      </p:grpSpPr>
      <p:sp>
        <p:nvSpPr>
          <p:cNvPr id="68" name="Google Shape;68;p20"/>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rtl="0">
              <a:spcBef>
                <a:spcPts val="0"/>
              </a:spcBef>
              <a:spcAft>
                <a:spcPts val="0"/>
              </a:spcAft>
              <a:buSzPts val="5200"/>
              <a:buChar char="●"/>
              <a:defRPr sz="5200"/>
            </a:lvl1pPr>
            <a:lvl2pPr lvl="1" algn="ctr" rtl="0">
              <a:spcBef>
                <a:spcPts val="0"/>
              </a:spcBef>
              <a:spcAft>
                <a:spcPts val="0"/>
              </a:spcAft>
              <a:buSzPts val="5200"/>
              <a:buChar char="○"/>
              <a:defRPr sz="5200"/>
            </a:lvl2pPr>
            <a:lvl3pPr lvl="2" algn="ctr" rtl="0">
              <a:spcBef>
                <a:spcPts val="0"/>
              </a:spcBef>
              <a:spcAft>
                <a:spcPts val="0"/>
              </a:spcAft>
              <a:buSzPts val="5200"/>
              <a:buChar char="■"/>
              <a:defRPr sz="5200"/>
            </a:lvl3pPr>
            <a:lvl4pPr lvl="3" algn="ctr" rtl="0">
              <a:spcBef>
                <a:spcPts val="0"/>
              </a:spcBef>
              <a:spcAft>
                <a:spcPts val="0"/>
              </a:spcAft>
              <a:buSzPts val="5200"/>
              <a:buChar char="●"/>
              <a:defRPr sz="5200"/>
            </a:lvl4pPr>
            <a:lvl5pPr lvl="4" algn="ctr" rtl="0">
              <a:spcBef>
                <a:spcPts val="0"/>
              </a:spcBef>
              <a:spcAft>
                <a:spcPts val="0"/>
              </a:spcAft>
              <a:buSzPts val="5200"/>
              <a:buChar char="○"/>
              <a:defRPr sz="5200"/>
            </a:lvl5pPr>
            <a:lvl6pPr lvl="5" algn="ctr" rtl="0">
              <a:spcBef>
                <a:spcPts val="0"/>
              </a:spcBef>
              <a:spcAft>
                <a:spcPts val="0"/>
              </a:spcAft>
              <a:buSzPts val="5200"/>
              <a:buChar char="■"/>
              <a:defRPr sz="5200"/>
            </a:lvl6pPr>
            <a:lvl7pPr lvl="6" algn="ctr" rtl="0">
              <a:spcBef>
                <a:spcPts val="0"/>
              </a:spcBef>
              <a:spcAft>
                <a:spcPts val="0"/>
              </a:spcAft>
              <a:buSzPts val="5200"/>
              <a:buChar char="●"/>
              <a:defRPr sz="5200"/>
            </a:lvl7pPr>
            <a:lvl8pPr lvl="7" algn="ctr" rtl="0">
              <a:spcBef>
                <a:spcPts val="0"/>
              </a:spcBef>
              <a:spcAft>
                <a:spcPts val="0"/>
              </a:spcAft>
              <a:buSzPts val="5200"/>
              <a:buChar char="○"/>
              <a:defRPr sz="5200"/>
            </a:lvl8pPr>
            <a:lvl9pPr lvl="8" algn="ctr" rtl="0">
              <a:spcBef>
                <a:spcPts val="0"/>
              </a:spcBef>
              <a:spcAft>
                <a:spcPts val="0"/>
              </a:spcAft>
              <a:buSzPts val="5200"/>
              <a:buChar char="■"/>
              <a:defRPr sz="5200"/>
            </a:lvl9pPr>
          </a:lstStyle>
          <a:p>
            <a:endParaRPr/>
          </a:p>
        </p:txBody>
      </p:sp>
      <p:sp>
        <p:nvSpPr>
          <p:cNvPr id="69" name="Google Shape;69;p20"/>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rtl="0">
              <a:lnSpc>
                <a:spcPct val="100000"/>
              </a:lnSpc>
              <a:spcBef>
                <a:spcPts val="560"/>
              </a:spcBef>
              <a:spcAft>
                <a:spcPts val="0"/>
              </a:spcAft>
              <a:buSzPts val="2800"/>
              <a:buNone/>
              <a:defRPr sz="2800"/>
            </a:lvl1pPr>
            <a:lvl2pPr lvl="1" algn="ctr" rtl="0">
              <a:lnSpc>
                <a:spcPct val="100000"/>
              </a:lnSpc>
              <a:spcBef>
                <a:spcPts val="480"/>
              </a:spcBef>
              <a:spcAft>
                <a:spcPts val="0"/>
              </a:spcAft>
              <a:buSzPts val="2800"/>
              <a:buNone/>
              <a:defRPr sz="2800"/>
            </a:lvl2pPr>
            <a:lvl3pPr lvl="2" algn="ctr" rtl="0">
              <a:lnSpc>
                <a:spcPct val="100000"/>
              </a:lnSpc>
              <a:spcBef>
                <a:spcPts val="400"/>
              </a:spcBef>
              <a:spcAft>
                <a:spcPts val="0"/>
              </a:spcAft>
              <a:buSzPts val="2800"/>
              <a:buNone/>
              <a:defRPr sz="2800"/>
            </a:lvl3pPr>
            <a:lvl4pPr lvl="3" algn="ctr" rtl="0">
              <a:lnSpc>
                <a:spcPct val="100000"/>
              </a:lnSpc>
              <a:spcBef>
                <a:spcPts val="360"/>
              </a:spcBef>
              <a:spcAft>
                <a:spcPts val="0"/>
              </a:spcAft>
              <a:buSzPts val="2800"/>
              <a:buNone/>
              <a:defRPr sz="2800"/>
            </a:lvl4pPr>
            <a:lvl5pPr lvl="4" algn="ctr" rtl="0">
              <a:lnSpc>
                <a:spcPct val="100000"/>
              </a:lnSpc>
              <a:spcBef>
                <a:spcPts val="320"/>
              </a:spcBef>
              <a:spcAft>
                <a:spcPts val="0"/>
              </a:spcAft>
              <a:buSzPts val="2800"/>
              <a:buNone/>
              <a:defRPr sz="2800"/>
            </a:lvl5pPr>
            <a:lvl6pPr lvl="5" algn="ctr" rtl="0">
              <a:lnSpc>
                <a:spcPct val="100000"/>
              </a:lnSpc>
              <a:spcBef>
                <a:spcPts val="320"/>
              </a:spcBef>
              <a:spcAft>
                <a:spcPts val="0"/>
              </a:spcAft>
              <a:buSzPts val="2800"/>
              <a:buNone/>
              <a:defRPr sz="2800"/>
            </a:lvl6pPr>
            <a:lvl7pPr lvl="6" algn="ctr" rtl="0">
              <a:lnSpc>
                <a:spcPct val="100000"/>
              </a:lnSpc>
              <a:spcBef>
                <a:spcPts val="320"/>
              </a:spcBef>
              <a:spcAft>
                <a:spcPts val="0"/>
              </a:spcAft>
              <a:buSzPts val="2800"/>
              <a:buNone/>
              <a:defRPr sz="2800"/>
            </a:lvl7pPr>
            <a:lvl8pPr lvl="7" algn="ctr" rtl="0">
              <a:lnSpc>
                <a:spcPct val="100000"/>
              </a:lnSpc>
              <a:spcBef>
                <a:spcPts val="320"/>
              </a:spcBef>
              <a:spcAft>
                <a:spcPts val="0"/>
              </a:spcAft>
              <a:buSzPts val="2800"/>
              <a:buNone/>
              <a:defRPr sz="2800"/>
            </a:lvl8pPr>
            <a:lvl9pPr lvl="8" algn="ctr" rtl="0">
              <a:lnSpc>
                <a:spcPct val="100000"/>
              </a:lnSpc>
              <a:spcBef>
                <a:spcPts val="320"/>
              </a:spcBef>
              <a:spcAft>
                <a:spcPts val="0"/>
              </a:spcAft>
              <a:buSzPts val="2800"/>
              <a:buNone/>
              <a:defRPr sz="2800"/>
            </a:lvl9pPr>
          </a:lstStyle>
          <a:p>
            <a:endParaRPr/>
          </a:p>
        </p:txBody>
      </p:sp>
      <p:sp>
        <p:nvSpPr>
          <p:cNvPr id="70" name="Google Shape;70;p2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 name="Google Shape;13;p3"/>
          <p:cNvSpPr txBox="1">
            <a:spLocks noGrp="1"/>
          </p:cNvSpPr>
          <p:nvPr>
            <p:ph type="body" idx="1"/>
          </p:nvPr>
        </p:nvSpPr>
        <p:spPr>
          <a:xfrm>
            <a:off x="685800" y="2020825"/>
            <a:ext cx="7772400" cy="3863100"/>
          </a:xfrm>
          <a:prstGeom prst="rect">
            <a:avLst/>
          </a:prstGeom>
        </p:spPr>
        <p:txBody>
          <a:bodyPr spcFirstLastPara="1" wrap="square" lIns="91425" tIns="91425" rIns="91425" bIns="91425" anchor="ctr" anchorCtr="0"/>
          <a:lstStyle>
            <a:lvl1pPr marL="457200" lvl="0" indent="-381000" algn="ctr" rtl="0">
              <a:spcBef>
                <a:spcPts val="560"/>
              </a:spcBef>
              <a:spcAft>
                <a:spcPts val="0"/>
              </a:spcAft>
              <a:buSzPts val="2400"/>
              <a:buChar char="•"/>
              <a:defRPr/>
            </a:lvl1pPr>
            <a:lvl2pPr marL="914400" lvl="1" indent="-381000" algn="ctr" rtl="0">
              <a:spcBef>
                <a:spcPts val="480"/>
              </a:spcBef>
              <a:spcAft>
                <a:spcPts val="0"/>
              </a:spcAft>
              <a:buSzPts val="2400"/>
              <a:buChar char="•"/>
              <a:defRPr/>
            </a:lvl2pPr>
            <a:lvl3pPr marL="1371600" lvl="2" indent="-368300" algn="ctr" rtl="0">
              <a:spcBef>
                <a:spcPts val="400"/>
              </a:spcBef>
              <a:spcAft>
                <a:spcPts val="0"/>
              </a:spcAft>
              <a:buSzPts val="2200"/>
              <a:buChar char="•"/>
              <a:defRPr/>
            </a:lvl3pPr>
            <a:lvl4pPr marL="1828800" lvl="3" indent="-342900" algn="ctr" rtl="0">
              <a:spcBef>
                <a:spcPts val="360"/>
              </a:spcBef>
              <a:spcAft>
                <a:spcPts val="0"/>
              </a:spcAft>
              <a:buSzPts val="1800"/>
              <a:buChar char="•"/>
              <a:defRPr/>
            </a:lvl4pPr>
            <a:lvl5pPr marL="2286000" lvl="4" indent="-317500" algn="ctr" rtl="0">
              <a:spcBef>
                <a:spcPts val="320"/>
              </a:spcBef>
              <a:spcAft>
                <a:spcPts val="0"/>
              </a:spcAft>
              <a:buSzPts val="1400"/>
              <a:buChar char="•"/>
              <a:defRPr/>
            </a:lvl5pPr>
            <a:lvl6pPr marL="2743200" lvl="5" indent="-317500" algn="ctr" rtl="0">
              <a:spcBef>
                <a:spcPts val="320"/>
              </a:spcBef>
              <a:spcAft>
                <a:spcPts val="0"/>
              </a:spcAft>
              <a:buSzPts val="1400"/>
              <a:buChar char="•"/>
              <a:defRPr/>
            </a:lvl6pPr>
            <a:lvl7pPr marL="3200400" lvl="6" indent="-317500" algn="ctr" rtl="0">
              <a:spcBef>
                <a:spcPts val="320"/>
              </a:spcBef>
              <a:spcAft>
                <a:spcPts val="0"/>
              </a:spcAft>
              <a:buSzPts val="1400"/>
              <a:buChar char="•"/>
              <a:defRPr/>
            </a:lvl7pPr>
            <a:lvl8pPr marL="3657600" lvl="7" indent="-317500" algn="ctr" rtl="0">
              <a:spcBef>
                <a:spcPts val="320"/>
              </a:spcBef>
              <a:spcAft>
                <a:spcPts val="0"/>
              </a:spcAft>
              <a:buSzPts val="1400"/>
              <a:buChar char="•"/>
              <a:defRPr/>
            </a:lvl8pPr>
            <a:lvl9pPr marL="4114800" lvl="8" indent="-317500" algn="ctr">
              <a:spcBef>
                <a:spcPts val="32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
        <p:cNvGrpSpPr/>
        <p:nvPr/>
      </p:nvGrpSpPr>
      <p:grpSpPr>
        <a:xfrm>
          <a:off x="0" y="0"/>
          <a:ext cx="0" cy="0"/>
          <a:chOff x="0" y="0"/>
          <a:chExt cx="0" cy="0"/>
        </a:xfrm>
      </p:grpSpPr>
      <p:sp>
        <p:nvSpPr>
          <p:cNvPr id="15" name="Google Shape;15;p4"/>
          <p:cNvSpPr txBox="1">
            <a:spLocks noGrp="1"/>
          </p:cNvSpPr>
          <p:nvPr>
            <p:ph type="body" idx="1"/>
          </p:nvPr>
        </p:nvSpPr>
        <p:spPr>
          <a:xfrm>
            <a:off x="685800" y="1981200"/>
            <a:ext cx="3810000" cy="4114800"/>
          </a:xfrm>
          <a:prstGeom prst="rect">
            <a:avLst/>
          </a:prstGeom>
          <a:noFill/>
          <a:ln>
            <a:noFill/>
          </a:ln>
        </p:spPr>
        <p:txBody>
          <a:bodyPr spcFirstLastPara="1" wrap="square" lIns="91425" tIns="91425" rIns="91425" bIns="91425" anchor="t" anchorCtr="0"/>
          <a:lstStyle>
            <a:lvl1pPr marL="457200" lvl="0" indent="-381000" rtl="0">
              <a:spcBef>
                <a:spcPts val="560"/>
              </a:spcBef>
              <a:spcAft>
                <a:spcPts val="0"/>
              </a:spcAft>
              <a:buSzPts val="2400"/>
              <a:buChar char="•"/>
              <a:defRPr/>
            </a:lvl1pPr>
            <a:lvl2pPr marL="914400" lvl="1" indent="-381000" rtl="0">
              <a:spcBef>
                <a:spcPts val="480"/>
              </a:spcBef>
              <a:spcAft>
                <a:spcPts val="0"/>
              </a:spcAft>
              <a:buSzPts val="2400"/>
              <a:buChar char="•"/>
              <a:defRPr/>
            </a:lvl2pPr>
            <a:lvl3pPr marL="1371600" lvl="2" indent="-368300" rtl="0">
              <a:spcBef>
                <a:spcPts val="400"/>
              </a:spcBef>
              <a:spcAft>
                <a:spcPts val="0"/>
              </a:spcAft>
              <a:buSzPts val="2200"/>
              <a:buChar char="•"/>
              <a:defRPr/>
            </a:lvl3pPr>
            <a:lvl4pPr marL="1828800" lvl="3" indent="-342900" rtl="0">
              <a:spcBef>
                <a:spcPts val="360"/>
              </a:spcBef>
              <a:spcAft>
                <a:spcPts val="0"/>
              </a:spcAft>
              <a:buSzPts val="1800"/>
              <a:buChar char="•"/>
              <a:defRPr/>
            </a:lvl4pPr>
            <a:lvl5pPr marL="2286000" lvl="4" indent="-317500" rtl="0">
              <a:spcBef>
                <a:spcPts val="320"/>
              </a:spcBef>
              <a:spcAft>
                <a:spcPts val="0"/>
              </a:spcAft>
              <a:buSzPts val="1400"/>
              <a:buChar char="•"/>
              <a:defRPr/>
            </a:lvl5pPr>
            <a:lvl6pPr marL="2743200" lvl="5" indent="-317500" rtl="0">
              <a:spcBef>
                <a:spcPts val="320"/>
              </a:spcBef>
              <a:spcAft>
                <a:spcPts val="0"/>
              </a:spcAft>
              <a:buSzPts val="1400"/>
              <a:buChar char="•"/>
              <a:defRPr/>
            </a:lvl6pPr>
            <a:lvl7pPr marL="3200400" lvl="6" indent="-317500" rtl="0">
              <a:spcBef>
                <a:spcPts val="320"/>
              </a:spcBef>
              <a:spcAft>
                <a:spcPts val="0"/>
              </a:spcAft>
              <a:buSzPts val="1400"/>
              <a:buChar char="•"/>
              <a:defRPr/>
            </a:lvl7pPr>
            <a:lvl8pPr marL="3657600" lvl="7" indent="-317500" rtl="0">
              <a:spcBef>
                <a:spcPts val="320"/>
              </a:spcBef>
              <a:spcAft>
                <a:spcPts val="0"/>
              </a:spcAft>
              <a:buSzPts val="1400"/>
              <a:buChar char="•"/>
              <a:defRPr/>
            </a:lvl8pPr>
            <a:lvl9pPr marL="4114800" lvl="8" indent="-317500" rtl="0">
              <a:spcBef>
                <a:spcPts val="320"/>
              </a:spcBef>
              <a:spcAft>
                <a:spcPts val="0"/>
              </a:spcAft>
              <a:buSzPts val="1400"/>
              <a:buChar char="•"/>
              <a:defRPr/>
            </a:lvl9pPr>
          </a:lstStyle>
          <a:p>
            <a:endParaRPr/>
          </a:p>
        </p:txBody>
      </p:sp>
      <p:sp>
        <p:nvSpPr>
          <p:cNvPr id="16" name="Google Shape;16;p4"/>
          <p:cNvSpPr txBox="1">
            <a:spLocks noGrp="1"/>
          </p:cNvSpPr>
          <p:nvPr>
            <p:ph type="body" idx="2"/>
          </p:nvPr>
        </p:nvSpPr>
        <p:spPr>
          <a:xfrm>
            <a:off x="4648200" y="1981200"/>
            <a:ext cx="3810000" cy="4114800"/>
          </a:xfrm>
          <a:prstGeom prst="rect">
            <a:avLst/>
          </a:prstGeom>
          <a:noFill/>
          <a:ln>
            <a:noFill/>
          </a:ln>
        </p:spPr>
        <p:txBody>
          <a:bodyPr spcFirstLastPara="1" wrap="square" lIns="91425" tIns="91425" rIns="91425" bIns="91425" anchor="t" anchorCtr="0"/>
          <a:lstStyle>
            <a:lvl1pPr marL="457200" lvl="0" indent="-381000" rtl="0">
              <a:spcBef>
                <a:spcPts val="560"/>
              </a:spcBef>
              <a:spcAft>
                <a:spcPts val="0"/>
              </a:spcAft>
              <a:buSzPts val="2400"/>
              <a:buChar char="•"/>
              <a:defRPr/>
            </a:lvl1pPr>
            <a:lvl2pPr marL="914400" lvl="1" indent="-381000" rtl="0">
              <a:spcBef>
                <a:spcPts val="480"/>
              </a:spcBef>
              <a:spcAft>
                <a:spcPts val="0"/>
              </a:spcAft>
              <a:buSzPts val="2400"/>
              <a:buChar char="•"/>
              <a:defRPr/>
            </a:lvl2pPr>
            <a:lvl3pPr marL="1371600" lvl="2" indent="-368300" rtl="0">
              <a:spcBef>
                <a:spcPts val="400"/>
              </a:spcBef>
              <a:spcAft>
                <a:spcPts val="0"/>
              </a:spcAft>
              <a:buSzPts val="2200"/>
              <a:buChar char="•"/>
              <a:defRPr/>
            </a:lvl3pPr>
            <a:lvl4pPr marL="1828800" lvl="3" indent="-342900" rtl="0">
              <a:spcBef>
                <a:spcPts val="360"/>
              </a:spcBef>
              <a:spcAft>
                <a:spcPts val="0"/>
              </a:spcAft>
              <a:buSzPts val="1800"/>
              <a:buChar char="•"/>
              <a:defRPr/>
            </a:lvl4pPr>
            <a:lvl5pPr marL="2286000" lvl="4" indent="-317500" rtl="0">
              <a:spcBef>
                <a:spcPts val="320"/>
              </a:spcBef>
              <a:spcAft>
                <a:spcPts val="0"/>
              </a:spcAft>
              <a:buSzPts val="1400"/>
              <a:buChar char="•"/>
              <a:defRPr/>
            </a:lvl5pPr>
            <a:lvl6pPr marL="2743200" lvl="5" indent="-317500" rtl="0">
              <a:spcBef>
                <a:spcPts val="320"/>
              </a:spcBef>
              <a:spcAft>
                <a:spcPts val="0"/>
              </a:spcAft>
              <a:buSzPts val="1400"/>
              <a:buChar char="•"/>
              <a:defRPr/>
            </a:lvl6pPr>
            <a:lvl7pPr marL="3200400" lvl="6" indent="-317500" rtl="0">
              <a:spcBef>
                <a:spcPts val="320"/>
              </a:spcBef>
              <a:spcAft>
                <a:spcPts val="0"/>
              </a:spcAft>
              <a:buSzPts val="1400"/>
              <a:buChar char="•"/>
              <a:defRPr/>
            </a:lvl7pPr>
            <a:lvl8pPr marL="3657600" lvl="7" indent="-317500" rtl="0">
              <a:spcBef>
                <a:spcPts val="320"/>
              </a:spcBef>
              <a:spcAft>
                <a:spcPts val="0"/>
              </a:spcAft>
              <a:buSzPts val="1400"/>
              <a:buChar char="•"/>
              <a:defRPr/>
            </a:lvl8pPr>
            <a:lvl9pPr marL="4114800" lvl="8" indent="-317500" rtl="0">
              <a:spcBef>
                <a:spcPts val="320"/>
              </a:spcBef>
              <a:spcAft>
                <a:spcPts val="0"/>
              </a:spcAft>
              <a:buSzPts val="1400"/>
              <a:buChar char="•"/>
              <a:defRPr/>
            </a:lvl9pPr>
          </a:lstStyle>
          <a:p>
            <a:endParaRPr/>
          </a:p>
        </p:txBody>
      </p:sp>
      <p:sp>
        <p:nvSpPr>
          <p:cNvPr id="17" name="Google Shape;17;p4"/>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5"/>
          <p:cNvSpPr txBox="1">
            <a:spLocks noGrp="1"/>
          </p:cNvSpPr>
          <p:nvPr>
            <p:ph type="body" idx="1"/>
          </p:nvPr>
        </p:nvSpPr>
        <p:spPr>
          <a:xfrm>
            <a:off x="685800" y="1981200"/>
            <a:ext cx="7772400" cy="4114800"/>
          </a:xfrm>
          <a:prstGeom prst="rect">
            <a:avLst/>
          </a:prstGeom>
          <a:noFill/>
          <a:ln>
            <a:noFill/>
          </a:ln>
        </p:spPr>
        <p:txBody>
          <a:bodyPr spcFirstLastPara="1" wrap="square" lIns="91425" tIns="91425" rIns="91425" bIns="91425" anchor="t" anchorCtr="0"/>
          <a:lstStyle>
            <a:lvl1pPr marL="457200" lvl="0" indent="-419100" algn="l" rtl="0">
              <a:spcBef>
                <a:spcPts val="560"/>
              </a:spcBef>
              <a:spcAft>
                <a:spcPts val="0"/>
              </a:spcAft>
              <a:buClr>
                <a:schemeClr val="dk1"/>
              </a:buClr>
              <a:buSzPts val="3000"/>
              <a:buFont typeface="Open Sans"/>
              <a:buChar char="•"/>
              <a:defRPr sz="3000">
                <a:latin typeface="Open Sans"/>
                <a:ea typeface="Open Sans"/>
                <a:cs typeface="Open Sans"/>
                <a:sym typeface="Open Sans"/>
              </a:defRPr>
            </a:lvl1pPr>
            <a:lvl2pPr marL="914400" lvl="1" indent="-393700" algn="l" rtl="0">
              <a:spcBef>
                <a:spcPts val="480"/>
              </a:spcBef>
              <a:spcAft>
                <a:spcPts val="0"/>
              </a:spcAft>
              <a:buClr>
                <a:schemeClr val="dk1"/>
              </a:buClr>
              <a:buSzPts val="2600"/>
              <a:buFont typeface="Open Sans"/>
              <a:buChar char="•"/>
              <a:defRPr sz="2600">
                <a:latin typeface="Open Sans"/>
                <a:ea typeface="Open Sans"/>
                <a:cs typeface="Open Sans"/>
                <a:sym typeface="Open Sans"/>
              </a:defRPr>
            </a:lvl2pPr>
            <a:lvl3pPr marL="1371600" lvl="2" indent="-368300" algn="l" rtl="0">
              <a:spcBef>
                <a:spcPts val="400"/>
              </a:spcBef>
              <a:spcAft>
                <a:spcPts val="0"/>
              </a:spcAft>
              <a:buClr>
                <a:schemeClr val="dk1"/>
              </a:buClr>
              <a:buSzPts val="2200"/>
              <a:buFont typeface="Open Sans"/>
              <a:buChar char="•"/>
              <a:defRPr sz="2200">
                <a:latin typeface="Open Sans"/>
                <a:ea typeface="Open Sans"/>
                <a:cs typeface="Open Sans"/>
                <a:sym typeface="Open Sans"/>
              </a:defRPr>
            </a:lvl3pPr>
            <a:lvl4pPr marL="1828800" lvl="3" indent="-342900" algn="l" rtl="0">
              <a:spcBef>
                <a:spcPts val="360"/>
              </a:spcBef>
              <a:spcAft>
                <a:spcPts val="0"/>
              </a:spcAft>
              <a:buClr>
                <a:schemeClr val="dk1"/>
              </a:buClr>
              <a:buSzPts val="1800"/>
              <a:buFont typeface="Open Sans"/>
              <a:buChar char="•"/>
              <a:defRPr sz="1800">
                <a:latin typeface="Open Sans"/>
                <a:ea typeface="Open Sans"/>
                <a:cs typeface="Open Sans"/>
                <a:sym typeface="Open Sans"/>
              </a:defRPr>
            </a:lvl4pPr>
            <a:lvl5pPr marL="2286000" lvl="4" indent="-317500" algn="l" rtl="0">
              <a:spcBef>
                <a:spcPts val="320"/>
              </a:spcBef>
              <a:spcAft>
                <a:spcPts val="0"/>
              </a:spcAft>
              <a:buClr>
                <a:schemeClr val="dk1"/>
              </a:buClr>
              <a:buSzPts val="1400"/>
              <a:buFont typeface="Open Sans"/>
              <a:buChar char="•"/>
              <a:defRPr>
                <a:latin typeface="Open Sans"/>
                <a:ea typeface="Open Sans"/>
                <a:cs typeface="Open Sans"/>
                <a:sym typeface="Open Sans"/>
              </a:defRPr>
            </a:lvl5pPr>
            <a:lvl6pPr marL="2743200" lvl="5" indent="-317500" algn="l" rtl="0">
              <a:spcBef>
                <a:spcPts val="320"/>
              </a:spcBef>
              <a:spcAft>
                <a:spcPts val="0"/>
              </a:spcAft>
              <a:buClr>
                <a:schemeClr val="dk1"/>
              </a:buClr>
              <a:buSzPts val="1400"/>
              <a:buFont typeface="Open Sans"/>
              <a:buChar char="•"/>
              <a:defRPr>
                <a:latin typeface="Open Sans"/>
                <a:ea typeface="Open Sans"/>
                <a:cs typeface="Open Sans"/>
                <a:sym typeface="Open Sans"/>
              </a:defRPr>
            </a:lvl6pPr>
            <a:lvl7pPr marL="3200400" lvl="6" indent="-317500" algn="l" rtl="0">
              <a:spcBef>
                <a:spcPts val="320"/>
              </a:spcBef>
              <a:spcAft>
                <a:spcPts val="0"/>
              </a:spcAft>
              <a:buClr>
                <a:schemeClr val="dk1"/>
              </a:buClr>
              <a:buSzPts val="1400"/>
              <a:buFont typeface="Open Sans"/>
              <a:buChar char="•"/>
              <a:defRPr>
                <a:latin typeface="Open Sans"/>
                <a:ea typeface="Open Sans"/>
                <a:cs typeface="Open Sans"/>
                <a:sym typeface="Open Sans"/>
              </a:defRPr>
            </a:lvl7pPr>
            <a:lvl8pPr marL="3657600" lvl="7" indent="-317500" algn="l" rtl="0">
              <a:spcBef>
                <a:spcPts val="320"/>
              </a:spcBef>
              <a:spcAft>
                <a:spcPts val="0"/>
              </a:spcAft>
              <a:buClr>
                <a:schemeClr val="dk1"/>
              </a:buClr>
              <a:buSzPts val="1400"/>
              <a:buFont typeface="Open Sans"/>
              <a:buChar char="•"/>
              <a:defRPr>
                <a:latin typeface="Open Sans"/>
                <a:ea typeface="Open Sans"/>
                <a:cs typeface="Open Sans"/>
                <a:sym typeface="Open Sans"/>
              </a:defRPr>
            </a:lvl8pPr>
            <a:lvl9pPr marL="4114800" lvl="8" indent="-317500" algn="l" rtl="0">
              <a:spcBef>
                <a:spcPts val="320"/>
              </a:spcBef>
              <a:spcAft>
                <a:spcPts val="0"/>
              </a:spcAft>
              <a:buClr>
                <a:schemeClr val="dk1"/>
              </a:buClr>
              <a:buSzPts val="1400"/>
              <a:buFont typeface="Open Sans"/>
              <a:buChar char="•"/>
              <a:defRPr>
                <a:latin typeface="Open Sans"/>
                <a:ea typeface="Open Sans"/>
                <a:cs typeface="Open Sans"/>
                <a:sym typeface="Open Sans"/>
              </a:defRPr>
            </a:lvl9pPr>
          </a:lstStyle>
          <a:p>
            <a:endParaRPr/>
          </a:p>
        </p:txBody>
      </p:sp>
      <p:sp>
        <p:nvSpPr>
          <p:cNvPr id="20" name="Google Shape;20;p5"/>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stretch>
            <a:fillRect/>
          </a:stretch>
        </a:blipFill>
        <a:effectLst/>
      </p:bgPr>
    </p:bg>
    <p:spTree>
      <p:nvGrpSpPr>
        <p:cNvPr id="1" name="Shape 21"/>
        <p:cNvGrpSpPr/>
        <p:nvPr/>
      </p:nvGrpSpPr>
      <p:grpSpPr>
        <a:xfrm>
          <a:off x="0" y="0"/>
          <a:ext cx="0" cy="0"/>
          <a:chOff x="0" y="0"/>
          <a:chExt cx="0" cy="0"/>
        </a:xfrm>
      </p:grpSpPr>
      <p:cxnSp>
        <p:nvCxnSpPr>
          <p:cNvPr id="22" name="Google Shape;22;p6"/>
          <p:cNvCxnSpPr/>
          <p:nvPr/>
        </p:nvCxnSpPr>
        <p:spPr>
          <a:xfrm>
            <a:off x="685800" y="3505200"/>
            <a:ext cx="7772400" cy="0"/>
          </a:xfrm>
          <a:prstGeom prst="straightConnector1">
            <a:avLst/>
          </a:prstGeom>
          <a:noFill/>
          <a:ln w="12700" cap="flat" cmpd="sng">
            <a:solidFill>
              <a:schemeClr val="lt1"/>
            </a:solidFill>
            <a:prstDash val="solid"/>
            <a:round/>
            <a:headEnd type="none" w="sm" len="sm"/>
            <a:tailEnd type="none" w="sm" len="sm"/>
          </a:ln>
        </p:spPr>
      </p:cxnSp>
      <p:sp>
        <p:nvSpPr>
          <p:cNvPr id="23" name="Google Shape;23;p6"/>
          <p:cNvSpPr txBox="1">
            <a:spLocks noGrp="1"/>
          </p:cNvSpPr>
          <p:nvPr>
            <p:ph type="subTitle" idx="1"/>
          </p:nvPr>
        </p:nvSpPr>
        <p:spPr>
          <a:xfrm>
            <a:off x="685800" y="3886200"/>
            <a:ext cx="7769100" cy="1752900"/>
          </a:xfrm>
          <a:prstGeom prst="rect">
            <a:avLst/>
          </a:prstGeom>
          <a:noFill/>
          <a:ln>
            <a:noFill/>
          </a:ln>
        </p:spPr>
        <p:txBody>
          <a:bodyPr spcFirstLastPara="1" wrap="square" lIns="91425" tIns="91425" rIns="91425" bIns="91425" anchor="t" anchorCtr="0"/>
          <a:lstStyle>
            <a:lvl1pPr marL="0" marR="0" lvl="0" indent="0" algn="l" rtl="0">
              <a:spcBef>
                <a:spcPts val="560"/>
              </a:spcBef>
              <a:spcAft>
                <a:spcPts val="0"/>
              </a:spcAft>
              <a:buClr>
                <a:srgbClr val="FFFFFF"/>
              </a:buClr>
              <a:buSzPts val="2800"/>
              <a:buFont typeface="Noto Symbol"/>
              <a:buNone/>
              <a:defRPr sz="2800">
                <a:solidFill>
                  <a:srgbClr val="FFFFFF"/>
                </a:solidFill>
              </a:defRPr>
            </a:lvl1pPr>
            <a:lvl2pPr marL="742950" marR="0" lvl="1" indent="-285750" algn="l" rtl="0">
              <a:spcBef>
                <a:spcPts val="480"/>
              </a:spcBef>
              <a:spcAft>
                <a:spcPts val="0"/>
              </a:spcAft>
              <a:buClr>
                <a:schemeClr val="dk1"/>
              </a:buClr>
              <a:buSzPts val="2400"/>
              <a:buFont typeface="Noto Symbol"/>
              <a:buChar char="•"/>
              <a:defRPr/>
            </a:lvl2pPr>
            <a:lvl3pPr marL="1143000" marR="0" lvl="2" indent="-241300" algn="l" rtl="0">
              <a:spcBef>
                <a:spcPts val="400"/>
              </a:spcBef>
              <a:spcAft>
                <a:spcPts val="0"/>
              </a:spcAft>
              <a:buClr>
                <a:schemeClr val="dk1"/>
              </a:buClr>
              <a:buSzPts val="2200"/>
              <a:buFont typeface="Noto Symbol"/>
              <a:buChar char="•"/>
              <a:defRPr/>
            </a:lvl3pPr>
            <a:lvl4pPr marL="1600200" marR="0" lvl="3" indent="-228600" algn="l" rtl="0">
              <a:spcBef>
                <a:spcPts val="360"/>
              </a:spcBef>
              <a:spcAft>
                <a:spcPts val="0"/>
              </a:spcAft>
              <a:buClr>
                <a:schemeClr val="dk1"/>
              </a:buClr>
              <a:buSzPts val="1800"/>
              <a:buFont typeface="Noto Symbol"/>
              <a:buChar char="•"/>
              <a:defRPr/>
            </a:lvl4pPr>
            <a:lvl5pPr marL="2057400" marR="0" lvl="4" indent="-215900" algn="l" rtl="0">
              <a:spcBef>
                <a:spcPts val="320"/>
              </a:spcBef>
              <a:spcAft>
                <a:spcPts val="0"/>
              </a:spcAft>
              <a:buClr>
                <a:schemeClr val="dk1"/>
              </a:buClr>
              <a:buSzPts val="1400"/>
              <a:buFont typeface="Noto Symbol"/>
              <a:buChar char="•"/>
              <a:defRPr/>
            </a:lvl5pPr>
            <a:lvl6pPr marL="2514600" marR="0" lvl="5" indent="-215900" algn="l" rtl="0">
              <a:spcBef>
                <a:spcPts val="320"/>
              </a:spcBef>
              <a:spcAft>
                <a:spcPts val="0"/>
              </a:spcAft>
              <a:buClr>
                <a:schemeClr val="dk1"/>
              </a:buClr>
              <a:buSzPts val="1400"/>
              <a:buFont typeface="Noto Symbol"/>
              <a:buChar char="•"/>
              <a:defRPr/>
            </a:lvl6pPr>
            <a:lvl7pPr marL="2971800" marR="0" lvl="6" indent="-215900" algn="l" rtl="0">
              <a:spcBef>
                <a:spcPts val="320"/>
              </a:spcBef>
              <a:spcAft>
                <a:spcPts val="0"/>
              </a:spcAft>
              <a:buClr>
                <a:schemeClr val="dk1"/>
              </a:buClr>
              <a:buSzPts val="1400"/>
              <a:buFont typeface="Noto Symbol"/>
              <a:buChar char="•"/>
              <a:defRPr/>
            </a:lvl7pPr>
            <a:lvl8pPr marL="3429000" marR="0" lvl="7" indent="-215900" algn="l" rtl="0">
              <a:spcBef>
                <a:spcPts val="320"/>
              </a:spcBef>
              <a:spcAft>
                <a:spcPts val="0"/>
              </a:spcAft>
              <a:buClr>
                <a:schemeClr val="dk1"/>
              </a:buClr>
              <a:buSzPts val="1400"/>
              <a:buFont typeface="Noto Symbol"/>
              <a:buChar char="•"/>
              <a:defRPr/>
            </a:lvl8pPr>
            <a:lvl9pPr marL="3886200" marR="0" lvl="8" indent="-215900" algn="l" rtl="0">
              <a:spcBef>
                <a:spcPts val="320"/>
              </a:spcBef>
              <a:spcAft>
                <a:spcPts val="0"/>
              </a:spcAft>
              <a:buClr>
                <a:schemeClr val="dk1"/>
              </a:buClr>
              <a:buSzPts val="1400"/>
              <a:buFont typeface="Noto Symbol"/>
              <a:buChar char="•"/>
              <a:defRPr/>
            </a:lvl9pPr>
          </a:lstStyle>
          <a:p>
            <a:endParaRPr/>
          </a:p>
        </p:txBody>
      </p:sp>
      <p:sp>
        <p:nvSpPr>
          <p:cNvPr id="24" name="Google Shape;24;p6"/>
          <p:cNvSpPr txBox="1">
            <a:spLocks noGrp="1"/>
          </p:cNvSpPr>
          <p:nvPr>
            <p:ph type="title"/>
          </p:nvPr>
        </p:nvSpPr>
        <p:spPr>
          <a:xfrm>
            <a:off x="685800" y="2137500"/>
            <a:ext cx="7772400" cy="986700"/>
          </a:xfrm>
          <a:prstGeom prst="rect">
            <a:avLst/>
          </a:prstGeom>
        </p:spPr>
        <p:txBody>
          <a:bodyPr spcFirstLastPara="1" wrap="square" lIns="91425" tIns="91425" rIns="91425" bIns="91425" anchor="t" anchorCtr="0"/>
          <a:lstStyle>
            <a:lvl1pPr lvl="0" rtl="0">
              <a:spcBef>
                <a:spcPts val="0"/>
              </a:spcBef>
              <a:spcAft>
                <a:spcPts val="0"/>
              </a:spcAft>
              <a:buNone/>
              <a:defRPr sz="44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1">
  <p:cSld name="TITLE_1">
    <p:spTree>
      <p:nvGrpSpPr>
        <p:cNvPr id="1" name="Shape 25"/>
        <p:cNvGrpSpPr/>
        <p:nvPr/>
      </p:nvGrpSpPr>
      <p:grpSpPr>
        <a:xfrm>
          <a:off x="0" y="0"/>
          <a:ext cx="0" cy="0"/>
          <a:chOff x="0" y="0"/>
          <a:chExt cx="0" cy="0"/>
        </a:xfrm>
      </p:grpSpPr>
      <p:sp>
        <p:nvSpPr>
          <p:cNvPr id="26" name="Google Shape;26;p7"/>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lstStyle>
            <a:lvl1pPr lvl="0" algn="ctr" rtl="0">
              <a:spcBef>
                <a:spcPts val="0"/>
              </a:spcBef>
              <a:spcAft>
                <a:spcPts val="0"/>
              </a:spcAft>
              <a:buSzPts val="4800"/>
              <a:buChar char="●"/>
              <a:defRPr sz="4800"/>
            </a:lvl1pPr>
            <a:lvl2pPr lvl="1" algn="ctr" rtl="0">
              <a:spcBef>
                <a:spcPts val="0"/>
              </a:spcBef>
              <a:spcAft>
                <a:spcPts val="0"/>
              </a:spcAft>
              <a:buSzPts val="4800"/>
              <a:buChar char="○"/>
              <a:defRPr sz="4800"/>
            </a:lvl2pPr>
            <a:lvl3pPr lvl="2" algn="ctr" rtl="0">
              <a:spcBef>
                <a:spcPts val="0"/>
              </a:spcBef>
              <a:spcAft>
                <a:spcPts val="0"/>
              </a:spcAft>
              <a:buSzPts val="4800"/>
              <a:buChar char="■"/>
              <a:defRPr sz="4800"/>
            </a:lvl3pPr>
            <a:lvl4pPr lvl="3" algn="ctr" rtl="0">
              <a:spcBef>
                <a:spcPts val="0"/>
              </a:spcBef>
              <a:spcAft>
                <a:spcPts val="0"/>
              </a:spcAft>
              <a:buSzPts val="4800"/>
              <a:buChar char="●"/>
              <a:defRPr sz="4800"/>
            </a:lvl4pPr>
            <a:lvl5pPr lvl="4" algn="ctr" rtl="0">
              <a:spcBef>
                <a:spcPts val="0"/>
              </a:spcBef>
              <a:spcAft>
                <a:spcPts val="0"/>
              </a:spcAft>
              <a:buSzPts val="4800"/>
              <a:buChar char="○"/>
              <a:defRPr sz="4800"/>
            </a:lvl5pPr>
            <a:lvl6pPr lvl="5" algn="ctr" rtl="0">
              <a:spcBef>
                <a:spcPts val="0"/>
              </a:spcBef>
              <a:spcAft>
                <a:spcPts val="0"/>
              </a:spcAft>
              <a:buSzPts val="4800"/>
              <a:buChar char="■"/>
              <a:defRPr sz="4800"/>
            </a:lvl6pPr>
            <a:lvl7pPr lvl="6" algn="ctr" rtl="0">
              <a:spcBef>
                <a:spcPts val="0"/>
              </a:spcBef>
              <a:spcAft>
                <a:spcPts val="0"/>
              </a:spcAft>
              <a:buSzPts val="4800"/>
              <a:buChar char="●"/>
              <a:defRPr sz="4800"/>
            </a:lvl7pPr>
            <a:lvl8pPr lvl="7" algn="ctr" rtl="0">
              <a:spcBef>
                <a:spcPts val="0"/>
              </a:spcBef>
              <a:spcAft>
                <a:spcPts val="0"/>
              </a:spcAft>
              <a:buSzPts val="4800"/>
              <a:buChar char="○"/>
              <a:defRPr sz="4800"/>
            </a:lvl8pPr>
            <a:lvl9pPr lvl="8" algn="ctr" rtl="0">
              <a:spcBef>
                <a:spcPts val="0"/>
              </a:spcBef>
              <a:spcAft>
                <a:spcPts val="0"/>
              </a:spcAft>
              <a:buSzPts val="4800"/>
              <a:buChar char="■"/>
              <a:defRPr sz="4800"/>
            </a:lvl9pPr>
          </a:lstStyle>
          <a:p>
            <a:endParaRPr/>
          </a:p>
        </p:txBody>
      </p:sp>
      <p:sp>
        <p:nvSpPr>
          <p:cNvPr id="27" name="Google Shape;27;p7"/>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lstStyle>
            <a:lvl1pPr lvl="0" algn="ctr" rtl="0">
              <a:spcBef>
                <a:spcPts val="0"/>
              </a:spcBef>
              <a:spcAft>
                <a:spcPts val="0"/>
              </a:spcAft>
              <a:buClr>
                <a:schemeClr val="dk2"/>
              </a:buClr>
              <a:buSzPts val="2400"/>
              <a:buNone/>
              <a:defRPr>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1">
  <p:cSld name="TITLE_2">
    <p:spTree>
      <p:nvGrpSpPr>
        <p:cNvPr id="1" name="Shape 28"/>
        <p:cNvGrpSpPr/>
        <p:nvPr/>
      </p:nvGrpSpPr>
      <p:grpSpPr>
        <a:xfrm>
          <a:off x="0" y="0"/>
          <a:ext cx="0" cy="0"/>
          <a:chOff x="0" y="0"/>
          <a:chExt cx="0" cy="0"/>
        </a:xfrm>
      </p:grpSpPr>
      <p:sp>
        <p:nvSpPr>
          <p:cNvPr id="29" name="Google Shape;29;p8"/>
          <p:cNvSpPr txBox="1">
            <a:spLocks noGrp="1"/>
          </p:cNvSpPr>
          <p:nvPr>
            <p:ph type="ctrTitle"/>
          </p:nvPr>
        </p:nvSpPr>
        <p:spPr>
          <a:xfrm>
            <a:off x="685800" y="2286000"/>
            <a:ext cx="7772400" cy="1143300"/>
          </a:xfrm>
          <a:prstGeom prst="rect">
            <a:avLst/>
          </a:prstGeom>
          <a:noFill/>
          <a:ln>
            <a:noFill/>
          </a:ln>
        </p:spPr>
        <p:txBody>
          <a:bodyPr spcFirstLastPara="1" wrap="square" lIns="91425" tIns="91425" rIns="91425" bIns="91425" anchor="b" anchorCtr="0"/>
          <a:lstStyle>
            <a:lvl1pPr marL="0" marR="0" lvl="0" indent="-279400" rtl="0">
              <a:lnSpc>
                <a:spcPct val="85000"/>
              </a:lnSpc>
              <a:spcBef>
                <a:spcPts val="0"/>
              </a:spcBef>
              <a:spcAft>
                <a:spcPts val="0"/>
              </a:spcAft>
              <a:buSzPts val="4400"/>
              <a:buAutoNum type="arabicPeriod"/>
              <a:defRPr sz="4400"/>
            </a:lvl1pPr>
            <a:lvl2pPr marL="0" marR="0" lvl="1" indent="-88900" algn="l" rtl="0">
              <a:lnSpc>
                <a:spcPct val="85000"/>
              </a:lnSpc>
              <a:spcBef>
                <a:spcPts val="0"/>
              </a:spcBef>
              <a:spcAft>
                <a:spcPts val="0"/>
              </a:spcAft>
              <a:buSzPts val="1400"/>
              <a:buAutoNum type="alphaLcPeriod"/>
              <a:defRPr/>
            </a:lvl2pPr>
            <a:lvl3pPr marL="0" marR="0" lvl="2" indent="-88900" algn="l" rtl="0">
              <a:lnSpc>
                <a:spcPct val="85000"/>
              </a:lnSpc>
              <a:spcBef>
                <a:spcPts val="0"/>
              </a:spcBef>
              <a:spcAft>
                <a:spcPts val="0"/>
              </a:spcAft>
              <a:buSzPts val="1400"/>
              <a:buAutoNum type="romanLcPeriod"/>
              <a:defRPr/>
            </a:lvl3pPr>
            <a:lvl4pPr marL="0" marR="0" lvl="3" indent="-88900" algn="l" rtl="0">
              <a:lnSpc>
                <a:spcPct val="85000"/>
              </a:lnSpc>
              <a:spcBef>
                <a:spcPts val="0"/>
              </a:spcBef>
              <a:spcAft>
                <a:spcPts val="0"/>
              </a:spcAft>
              <a:buSzPts val="1400"/>
              <a:buAutoNum type="arabicPeriod"/>
              <a:defRPr/>
            </a:lvl4pPr>
            <a:lvl5pPr marL="0" marR="0" lvl="4" indent="-88900" algn="l" rtl="0">
              <a:lnSpc>
                <a:spcPct val="85000"/>
              </a:lnSpc>
              <a:spcBef>
                <a:spcPts val="0"/>
              </a:spcBef>
              <a:spcAft>
                <a:spcPts val="0"/>
              </a:spcAft>
              <a:buSzPts val="1400"/>
              <a:buAutoNum type="alphaLcPeriod"/>
              <a:defRPr/>
            </a:lvl5pPr>
            <a:lvl6pPr marL="457200" marR="0" lvl="5" indent="-88900" algn="l" rtl="0">
              <a:lnSpc>
                <a:spcPct val="85000"/>
              </a:lnSpc>
              <a:spcBef>
                <a:spcPts val="0"/>
              </a:spcBef>
              <a:spcAft>
                <a:spcPts val="0"/>
              </a:spcAft>
              <a:buSzPts val="1400"/>
              <a:buAutoNum type="romanLcPeriod"/>
              <a:defRPr/>
            </a:lvl6pPr>
            <a:lvl7pPr marL="914400" marR="0" lvl="6" indent="-88900" algn="l" rtl="0">
              <a:lnSpc>
                <a:spcPct val="85000"/>
              </a:lnSpc>
              <a:spcBef>
                <a:spcPts val="0"/>
              </a:spcBef>
              <a:spcAft>
                <a:spcPts val="0"/>
              </a:spcAft>
              <a:buSzPts val="1400"/>
              <a:buAutoNum type="arabicPeriod"/>
              <a:defRPr/>
            </a:lvl7pPr>
            <a:lvl8pPr marL="1371600" marR="0" lvl="7" indent="-88900" algn="l" rtl="0">
              <a:lnSpc>
                <a:spcPct val="85000"/>
              </a:lnSpc>
              <a:spcBef>
                <a:spcPts val="0"/>
              </a:spcBef>
              <a:spcAft>
                <a:spcPts val="0"/>
              </a:spcAft>
              <a:buSzPts val="1400"/>
              <a:buAutoNum type="alphaLcPeriod"/>
              <a:defRPr/>
            </a:lvl8pPr>
            <a:lvl9pPr marL="1828800" marR="0" lvl="8" indent="-88900" algn="l" rtl="0">
              <a:lnSpc>
                <a:spcPct val="85000"/>
              </a:lnSpc>
              <a:spcBef>
                <a:spcPts val="0"/>
              </a:spcBef>
              <a:spcAft>
                <a:spcPts val="0"/>
              </a:spcAft>
              <a:buSzPts val="1400"/>
              <a:buAutoNum type="romanLcPeriod"/>
              <a:defRPr/>
            </a:lvl9pPr>
          </a:lstStyle>
          <a:p>
            <a:endParaRPr/>
          </a:p>
        </p:txBody>
      </p:sp>
      <p:sp>
        <p:nvSpPr>
          <p:cNvPr id="30" name="Google Shape;30;p8"/>
          <p:cNvSpPr txBox="1">
            <a:spLocks noGrp="1"/>
          </p:cNvSpPr>
          <p:nvPr>
            <p:ph type="subTitle" idx="1"/>
          </p:nvPr>
        </p:nvSpPr>
        <p:spPr>
          <a:xfrm>
            <a:off x="685800" y="3886200"/>
            <a:ext cx="7769100" cy="1752900"/>
          </a:xfrm>
          <a:prstGeom prst="rect">
            <a:avLst/>
          </a:prstGeom>
          <a:noFill/>
          <a:ln>
            <a:noFill/>
          </a:ln>
        </p:spPr>
        <p:txBody>
          <a:bodyPr spcFirstLastPara="1" wrap="square" lIns="91425" tIns="91425" rIns="91425" bIns="91425" anchor="t" anchorCtr="0"/>
          <a:lstStyle>
            <a:lvl1pPr marL="0" marR="0" lvl="0" indent="0" algn="l" rtl="0">
              <a:spcBef>
                <a:spcPts val="560"/>
              </a:spcBef>
              <a:spcAft>
                <a:spcPts val="0"/>
              </a:spcAft>
              <a:buClr>
                <a:schemeClr val="lt1"/>
              </a:buClr>
              <a:buSzPts val="3600"/>
              <a:buFont typeface="Noto Symbol"/>
              <a:buNone/>
              <a:defRPr sz="3600">
                <a:solidFill>
                  <a:schemeClr val="lt1"/>
                </a:solidFill>
              </a:defRPr>
            </a:lvl1pPr>
            <a:lvl2pPr marL="742950" marR="0" lvl="1" indent="-361950" algn="l" rtl="0">
              <a:spcBef>
                <a:spcPts val="480"/>
              </a:spcBef>
              <a:spcAft>
                <a:spcPts val="0"/>
              </a:spcAft>
              <a:buClr>
                <a:schemeClr val="lt1"/>
              </a:buClr>
              <a:buSzPts val="3600"/>
              <a:buFont typeface="Noto Symbol"/>
              <a:buChar char="•"/>
              <a:defRPr sz="3600">
                <a:solidFill>
                  <a:schemeClr val="lt1"/>
                </a:solidFill>
              </a:defRPr>
            </a:lvl2pPr>
            <a:lvl3pPr marL="1143000" marR="0" lvl="2" indent="-330200" algn="l" rtl="0">
              <a:spcBef>
                <a:spcPts val="400"/>
              </a:spcBef>
              <a:spcAft>
                <a:spcPts val="0"/>
              </a:spcAft>
              <a:buClr>
                <a:schemeClr val="lt1"/>
              </a:buClr>
              <a:buSzPts val="3600"/>
              <a:buFont typeface="Noto Symbol"/>
              <a:buChar char="•"/>
              <a:defRPr sz="3600">
                <a:solidFill>
                  <a:schemeClr val="lt1"/>
                </a:solidFill>
              </a:defRPr>
            </a:lvl3pPr>
            <a:lvl4pPr marL="1600200" marR="0" lvl="3" indent="-342900" algn="l" rtl="0">
              <a:spcBef>
                <a:spcPts val="360"/>
              </a:spcBef>
              <a:spcAft>
                <a:spcPts val="0"/>
              </a:spcAft>
              <a:buClr>
                <a:schemeClr val="lt1"/>
              </a:buClr>
              <a:buSzPts val="3600"/>
              <a:buFont typeface="Noto Symbol"/>
              <a:buChar char="•"/>
              <a:defRPr sz="3600">
                <a:solidFill>
                  <a:schemeClr val="lt1"/>
                </a:solidFill>
              </a:defRPr>
            </a:lvl4pPr>
            <a:lvl5pPr marL="2057400" marR="0" lvl="4" indent="-355600" algn="l" rtl="0">
              <a:spcBef>
                <a:spcPts val="320"/>
              </a:spcBef>
              <a:spcAft>
                <a:spcPts val="0"/>
              </a:spcAft>
              <a:buClr>
                <a:schemeClr val="lt1"/>
              </a:buClr>
              <a:buSzPts val="3600"/>
              <a:buFont typeface="Noto Symbol"/>
              <a:buChar char="•"/>
              <a:defRPr sz="3600">
                <a:solidFill>
                  <a:schemeClr val="lt1"/>
                </a:solidFill>
              </a:defRPr>
            </a:lvl5pPr>
            <a:lvl6pPr marL="2514600" marR="0" lvl="5" indent="-355600" algn="l" rtl="0">
              <a:spcBef>
                <a:spcPts val="320"/>
              </a:spcBef>
              <a:spcAft>
                <a:spcPts val="0"/>
              </a:spcAft>
              <a:buClr>
                <a:schemeClr val="lt1"/>
              </a:buClr>
              <a:buSzPts val="3600"/>
              <a:buFont typeface="Noto Symbol"/>
              <a:buChar char="•"/>
              <a:defRPr sz="3600">
                <a:solidFill>
                  <a:schemeClr val="lt1"/>
                </a:solidFill>
              </a:defRPr>
            </a:lvl6pPr>
            <a:lvl7pPr marL="2971800" marR="0" lvl="6" indent="-355600" algn="l" rtl="0">
              <a:spcBef>
                <a:spcPts val="320"/>
              </a:spcBef>
              <a:spcAft>
                <a:spcPts val="0"/>
              </a:spcAft>
              <a:buClr>
                <a:schemeClr val="lt1"/>
              </a:buClr>
              <a:buSzPts val="3600"/>
              <a:buFont typeface="Noto Symbol"/>
              <a:buChar char="•"/>
              <a:defRPr sz="3600">
                <a:solidFill>
                  <a:schemeClr val="lt1"/>
                </a:solidFill>
              </a:defRPr>
            </a:lvl7pPr>
            <a:lvl8pPr marL="3429000" marR="0" lvl="7" indent="-355600" algn="l" rtl="0">
              <a:spcBef>
                <a:spcPts val="320"/>
              </a:spcBef>
              <a:spcAft>
                <a:spcPts val="0"/>
              </a:spcAft>
              <a:buClr>
                <a:schemeClr val="lt1"/>
              </a:buClr>
              <a:buSzPts val="3600"/>
              <a:buFont typeface="Noto Symbol"/>
              <a:buChar char="•"/>
              <a:defRPr sz="3600">
                <a:solidFill>
                  <a:schemeClr val="lt1"/>
                </a:solidFill>
              </a:defRPr>
            </a:lvl8pPr>
            <a:lvl9pPr marL="3886200" marR="0" lvl="8" indent="-355600" algn="l" rtl="0">
              <a:spcBef>
                <a:spcPts val="320"/>
              </a:spcBef>
              <a:spcAft>
                <a:spcPts val="0"/>
              </a:spcAft>
              <a:buClr>
                <a:schemeClr val="lt1"/>
              </a:buClr>
              <a:buSzPts val="3600"/>
              <a:buFont typeface="Noto Symbol"/>
              <a:buChar char="•"/>
              <a:defRPr sz="3600">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_3">
  <p:cSld name="TITLE_3">
    <p:spTree>
      <p:nvGrpSpPr>
        <p:cNvPr id="1" name="Shape 31"/>
        <p:cNvGrpSpPr/>
        <p:nvPr/>
      </p:nvGrpSpPr>
      <p:grpSpPr>
        <a:xfrm>
          <a:off x="0" y="0"/>
          <a:ext cx="0" cy="0"/>
          <a:chOff x="0" y="0"/>
          <a:chExt cx="0" cy="0"/>
        </a:xfrm>
      </p:grpSpPr>
      <p:sp>
        <p:nvSpPr>
          <p:cNvPr id="32" name="Google Shape;32;p9"/>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lstStyle>
            <a:lvl1pPr lvl="0" algn="ctr" rtl="0">
              <a:spcBef>
                <a:spcPts val="0"/>
              </a:spcBef>
              <a:spcAft>
                <a:spcPts val="0"/>
              </a:spcAft>
              <a:buSzPts val="4800"/>
              <a:buChar char="●"/>
              <a:defRPr sz="4800"/>
            </a:lvl1pPr>
            <a:lvl2pPr lvl="1" algn="ctr" rtl="0">
              <a:spcBef>
                <a:spcPts val="0"/>
              </a:spcBef>
              <a:spcAft>
                <a:spcPts val="0"/>
              </a:spcAft>
              <a:buSzPts val="4800"/>
              <a:buChar char="○"/>
              <a:defRPr sz="4800"/>
            </a:lvl2pPr>
            <a:lvl3pPr lvl="2" algn="ctr" rtl="0">
              <a:spcBef>
                <a:spcPts val="0"/>
              </a:spcBef>
              <a:spcAft>
                <a:spcPts val="0"/>
              </a:spcAft>
              <a:buSzPts val="4800"/>
              <a:buChar char="■"/>
              <a:defRPr sz="4800"/>
            </a:lvl3pPr>
            <a:lvl4pPr lvl="3" algn="ctr" rtl="0">
              <a:spcBef>
                <a:spcPts val="0"/>
              </a:spcBef>
              <a:spcAft>
                <a:spcPts val="0"/>
              </a:spcAft>
              <a:buSzPts val="4800"/>
              <a:buChar char="●"/>
              <a:defRPr sz="4800"/>
            </a:lvl4pPr>
            <a:lvl5pPr lvl="4" algn="ctr" rtl="0">
              <a:spcBef>
                <a:spcPts val="0"/>
              </a:spcBef>
              <a:spcAft>
                <a:spcPts val="0"/>
              </a:spcAft>
              <a:buSzPts val="4800"/>
              <a:buChar char="○"/>
              <a:defRPr sz="4800"/>
            </a:lvl5pPr>
            <a:lvl6pPr lvl="5" algn="ctr" rtl="0">
              <a:spcBef>
                <a:spcPts val="0"/>
              </a:spcBef>
              <a:spcAft>
                <a:spcPts val="0"/>
              </a:spcAft>
              <a:buSzPts val="4800"/>
              <a:buChar char="■"/>
              <a:defRPr sz="4800"/>
            </a:lvl6pPr>
            <a:lvl7pPr lvl="6" algn="ctr" rtl="0">
              <a:spcBef>
                <a:spcPts val="0"/>
              </a:spcBef>
              <a:spcAft>
                <a:spcPts val="0"/>
              </a:spcAft>
              <a:buSzPts val="4800"/>
              <a:buChar char="●"/>
              <a:defRPr sz="4800"/>
            </a:lvl7pPr>
            <a:lvl8pPr lvl="7" algn="ctr" rtl="0">
              <a:spcBef>
                <a:spcPts val="0"/>
              </a:spcBef>
              <a:spcAft>
                <a:spcPts val="0"/>
              </a:spcAft>
              <a:buSzPts val="4800"/>
              <a:buChar char="○"/>
              <a:defRPr sz="4800"/>
            </a:lvl8pPr>
            <a:lvl9pPr lvl="8" algn="ctr" rtl="0">
              <a:spcBef>
                <a:spcPts val="0"/>
              </a:spcBef>
              <a:spcAft>
                <a:spcPts val="0"/>
              </a:spcAft>
              <a:buSzPts val="4800"/>
              <a:buChar char="■"/>
              <a:defRPr sz="4800"/>
            </a:lvl9pPr>
          </a:lstStyle>
          <a:p>
            <a:endParaRPr/>
          </a:p>
        </p:txBody>
      </p:sp>
      <p:sp>
        <p:nvSpPr>
          <p:cNvPr id="33" name="Google Shape;33;p9"/>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lstStyle>
            <a:lvl1pPr lvl="0" algn="ctr" rtl="0">
              <a:spcBef>
                <a:spcPts val="0"/>
              </a:spcBef>
              <a:spcAft>
                <a:spcPts val="0"/>
              </a:spcAft>
              <a:buClr>
                <a:schemeClr val="dk2"/>
              </a:buClr>
              <a:buSzPts val="2400"/>
              <a:buNone/>
              <a:defRPr>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_4">
  <p:cSld name="TITLE_4">
    <p:spTree>
      <p:nvGrpSpPr>
        <p:cNvPr id="1" name="Shape 34"/>
        <p:cNvGrpSpPr/>
        <p:nvPr/>
      </p:nvGrpSpPr>
      <p:grpSpPr>
        <a:xfrm>
          <a:off x="0" y="0"/>
          <a:ext cx="0" cy="0"/>
          <a:chOff x="0" y="0"/>
          <a:chExt cx="0" cy="0"/>
        </a:xfrm>
      </p:grpSpPr>
      <p:sp>
        <p:nvSpPr>
          <p:cNvPr id="35" name="Google Shape;35;p10"/>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rtl="0">
              <a:spcBef>
                <a:spcPts val="0"/>
              </a:spcBef>
              <a:spcAft>
                <a:spcPts val="0"/>
              </a:spcAft>
              <a:buSzPts val="5200"/>
              <a:buChar char="●"/>
              <a:defRPr sz="5200"/>
            </a:lvl1pPr>
            <a:lvl2pPr lvl="1" algn="ctr" rtl="0">
              <a:spcBef>
                <a:spcPts val="0"/>
              </a:spcBef>
              <a:spcAft>
                <a:spcPts val="0"/>
              </a:spcAft>
              <a:buSzPts val="5200"/>
              <a:buChar char="○"/>
              <a:defRPr sz="5200"/>
            </a:lvl2pPr>
            <a:lvl3pPr lvl="2" algn="ctr" rtl="0">
              <a:spcBef>
                <a:spcPts val="0"/>
              </a:spcBef>
              <a:spcAft>
                <a:spcPts val="0"/>
              </a:spcAft>
              <a:buSzPts val="5200"/>
              <a:buChar char="■"/>
              <a:defRPr sz="5200"/>
            </a:lvl3pPr>
            <a:lvl4pPr lvl="3" algn="ctr" rtl="0">
              <a:spcBef>
                <a:spcPts val="0"/>
              </a:spcBef>
              <a:spcAft>
                <a:spcPts val="0"/>
              </a:spcAft>
              <a:buSzPts val="5200"/>
              <a:buChar char="●"/>
              <a:defRPr sz="5200"/>
            </a:lvl4pPr>
            <a:lvl5pPr lvl="4" algn="ctr" rtl="0">
              <a:spcBef>
                <a:spcPts val="0"/>
              </a:spcBef>
              <a:spcAft>
                <a:spcPts val="0"/>
              </a:spcAft>
              <a:buSzPts val="5200"/>
              <a:buChar char="○"/>
              <a:defRPr sz="5200"/>
            </a:lvl5pPr>
            <a:lvl6pPr lvl="5" algn="ctr" rtl="0">
              <a:spcBef>
                <a:spcPts val="0"/>
              </a:spcBef>
              <a:spcAft>
                <a:spcPts val="0"/>
              </a:spcAft>
              <a:buSzPts val="5200"/>
              <a:buChar char="■"/>
              <a:defRPr sz="5200"/>
            </a:lvl6pPr>
            <a:lvl7pPr lvl="6" algn="ctr" rtl="0">
              <a:spcBef>
                <a:spcPts val="0"/>
              </a:spcBef>
              <a:spcAft>
                <a:spcPts val="0"/>
              </a:spcAft>
              <a:buSzPts val="5200"/>
              <a:buChar char="●"/>
              <a:defRPr sz="5200"/>
            </a:lvl7pPr>
            <a:lvl8pPr lvl="7" algn="ctr" rtl="0">
              <a:spcBef>
                <a:spcPts val="0"/>
              </a:spcBef>
              <a:spcAft>
                <a:spcPts val="0"/>
              </a:spcAft>
              <a:buSzPts val="5200"/>
              <a:buChar char="○"/>
              <a:defRPr sz="5200"/>
            </a:lvl8pPr>
            <a:lvl9pPr lvl="8" algn="ctr" rtl="0">
              <a:spcBef>
                <a:spcPts val="0"/>
              </a:spcBef>
              <a:spcAft>
                <a:spcPts val="0"/>
              </a:spcAft>
              <a:buSzPts val="5200"/>
              <a:buChar char="■"/>
              <a:defRPr sz="5200"/>
            </a:lvl9pPr>
          </a:lstStyle>
          <a:p>
            <a:endParaRPr/>
          </a:p>
        </p:txBody>
      </p:sp>
      <p:sp>
        <p:nvSpPr>
          <p:cNvPr id="36" name="Google Shape;36;p10"/>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rtl="0">
              <a:lnSpc>
                <a:spcPct val="100000"/>
              </a:lnSpc>
              <a:spcBef>
                <a:spcPts val="560"/>
              </a:spcBef>
              <a:spcAft>
                <a:spcPts val="0"/>
              </a:spcAft>
              <a:buSzPts val="2800"/>
              <a:buNone/>
              <a:defRPr sz="2800"/>
            </a:lvl1pPr>
            <a:lvl2pPr lvl="1" algn="ctr" rtl="0">
              <a:lnSpc>
                <a:spcPct val="100000"/>
              </a:lnSpc>
              <a:spcBef>
                <a:spcPts val="480"/>
              </a:spcBef>
              <a:spcAft>
                <a:spcPts val="0"/>
              </a:spcAft>
              <a:buSzPts val="2800"/>
              <a:buNone/>
              <a:defRPr sz="2800"/>
            </a:lvl2pPr>
            <a:lvl3pPr lvl="2" algn="ctr" rtl="0">
              <a:lnSpc>
                <a:spcPct val="100000"/>
              </a:lnSpc>
              <a:spcBef>
                <a:spcPts val="400"/>
              </a:spcBef>
              <a:spcAft>
                <a:spcPts val="0"/>
              </a:spcAft>
              <a:buSzPts val="2800"/>
              <a:buNone/>
              <a:defRPr sz="2800"/>
            </a:lvl3pPr>
            <a:lvl4pPr lvl="3" algn="ctr" rtl="0">
              <a:lnSpc>
                <a:spcPct val="100000"/>
              </a:lnSpc>
              <a:spcBef>
                <a:spcPts val="360"/>
              </a:spcBef>
              <a:spcAft>
                <a:spcPts val="0"/>
              </a:spcAft>
              <a:buSzPts val="2800"/>
              <a:buNone/>
              <a:defRPr sz="2800"/>
            </a:lvl4pPr>
            <a:lvl5pPr lvl="4" algn="ctr" rtl="0">
              <a:lnSpc>
                <a:spcPct val="100000"/>
              </a:lnSpc>
              <a:spcBef>
                <a:spcPts val="320"/>
              </a:spcBef>
              <a:spcAft>
                <a:spcPts val="0"/>
              </a:spcAft>
              <a:buSzPts val="2800"/>
              <a:buNone/>
              <a:defRPr sz="2800"/>
            </a:lvl5pPr>
            <a:lvl6pPr lvl="5" algn="ctr" rtl="0">
              <a:lnSpc>
                <a:spcPct val="100000"/>
              </a:lnSpc>
              <a:spcBef>
                <a:spcPts val="320"/>
              </a:spcBef>
              <a:spcAft>
                <a:spcPts val="0"/>
              </a:spcAft>
              <a:buSzPts val="2800"/>
              <a:buNone/>
              <a:defRPr sz="2800"/>
            </a:lvl6pPr>
            <a:lvl7pPr lvl="6" algn="ctr" rtl="0">
              <a:lnSpc>
                <a:spcPct val="100000"/>
              </a:lnSpc>
              <a:spcBef>
                <a:spcPts val="320"/>
              </a:spcBef>
              <a:spcAft>
                <a:spcPts val="0"/>
              </a:spcAft>
              <a:buSzPts val="2800"/>
              <a:buNone/>
              <a:defRPr sz="2800"/>
            </a:lvl7pPr>
            <a:lvl8pPr lvl="7" algn="ctr" rtl="0">
              <a:lnSpc>
                <a:spcPct val="100000"/>
              </a:lnSpc>
              <a:spcBef>
                <a:spcPts val="320"/>
              </a:spcBef>
              <a:spcAft>
                <a:spcPts val="0"/>
              </a:spcAft>
              <a:buSzPts val="2800"/>
              <a:buNone/>
              <a:defRPr sz="2800"/>
            </a:lvl8pPr>
            <a:lvl9pPr lvl="8" algn="ctr" rtl="0">
              <a:lnSpc>
                <a:spcPct val="100000"/>
              </a:lnSpc>
              <a:spcBef>
                <a:spcPts val="320"/>
              </a:spcBef>
              <a:spcAft>
                <a:spcPts val="0"/>
              </a:spcAft>
              <a:buSzPts val="2800"/>
              <a:buNone/>
              <a:defRPr sz="2800"/>
            </a:lvl9pPr>
          </a:lstStyle>
          <a:p>
            <a:endParaRPr/>
          </a:p>
        </p:txBody>
      </p:sp>
      <p:sp>
        <p:nvSpPr>
          <p:cNvPr id="37" name="Google Shape;37;p1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685800" y="1981200"/>
            <a:ext cx="7772400" cy="4114800"/>
          </a:xfrm>
          <a:prstGeom prst="rect">
            <a:avLst/>
          </a:prstGeom>
          <a:noFill/>
          <a:ln>
            <a:noFill/>
          </a:ln>
        </p:spPr>
        <p:txBody>
          <a:bodyPr spcFirstLastPara="1" wrap="square" lIns="91425" tIns="91425" rIns="91425" bIns="91425" anchor="t" anchorCtr="0"/>
          <a:lstStyle>
            <a:lvl1pPr marL="457200" marR="0" lvl="0" indent="-381000" algn="l" rtl="0">
              <a:spcBef>
                <a:spcPts val="560"/>
              </a:spcBef>
              <a:spcAft>
                <a:spcPts val="0"/>
              </a:spcAft>
              <a:buClr>
                <a:schemeClr val="dk1"/>
              </a:buClr>
              <a:buSzPts val="2400"/>
              <a:buFont typeface="Open Sans"/>
              <a:buChar char="•"/>
              <a:defRPr sz="2400">
                <a:latin typeface="Open Sans"/>
                <a:ea typeface="Open Sans"/>
                <a:cs typeface="Open Sans"/>
                <a:sym typeface="Open Sans"/>
              </a:defRPr>
            </a:lvl1pPr>
            <a:lvl2pPr marL="914400" marR="0" lvl="1" indent="-381000" algn="l" rtl="0">
              <a:spcBef>
                <a:spcPts val="480"/>
              </a:spcBef>
              <a:spcAft>
                <a:spcPts val="0"/>
              </a:spcAft>
              <a:buClr>
                <a:schemeClr val="dk1"/>
              </a:buClr>
              <a:buSzPts val="2400"/>
              <a:buFont typeface="Open Sans"/>
              <a:buChar char="•"/>
              <a:defRPr sz="2400">
                <a:latin typeface="Open Sans"/>
                <a:ea typeface="Open Sans"/>
                <a:cs typeface="Open Sans"/>
                <a:sym typeface="Open Sans"/>
              </a:defRPr>
            </a:lvl2pPr>
            <a:lvl3pPr marL="1371600" marR="0" lvl="2" indent="-368300" algn="l" rtl="0">
              <a:spcBef>
                <a:spcPts val="400"/>
              </a:spcBef>
              <a:spcAft>
                <a:spcPts val="0"/>
              </a:spcAft>
              <a:buClr>
                <a:schemeClr val="dk1"/>
              </a:buClr>
              <a:buSzPts val="2200"/>
              <a:buFont typeface="Open Sans"/>
              <a:buChar char="•"/>
              <a:defRPr sz="2200">
                <a:latin typeface="Open Sans"/>
                <a:ea typeface="Open Sans"/>
                <a:cs typeface="Open Sans"/>
                <a:sym typeface="Open Sans"/>
              </a:defRPr>
            </a:lvl3pPr>
            <a:lvl4pPr marL="1828800" marR="0" lvl="3" indent="-342900" algn="l" rtl="0">
              <a:spcBef>
                <a:spcPts val="360"/>
              </a:spcBef>
              <a:spcAft>
                <a:spcPts val="0"/>
              </a:spcAft>
              <a:buClr>
                <a:schemeClr val="dk1"/>
              </a:buClr>
              <a:buSzPts val="1800"/>
              <a:buFont typeface="Open Sans"/>
              <a:buChar char="•"/>
              <a:defRPr sz="1800">
                <a:latin typeface="Open Sans"/>
                <a:ea typeface="Open Sans"/>
                <a:cs typeface="Open Sans"/>
                <a:sym typeface="Open Sans"/>
              </a:defRPr>
            </a:lvl4pPr>
            <a:lvl5pPr marL="2286000" marR="0" lvl="4" indent="-317500" algn="l" rtl="0">
              <a:spcBef>
                <a:spcPts val="320"/>
              </a:spcBef>
              <a:spcAft>
                <a:spcPts val="0"/>
              </a:spcAft>
              <a:buClr>
                <a:schemeClr val="dk1"/>
              </a:buClr>
              <a:buSzPts val="1400"/>
              <a:buFont typeface="Open Sans"/>
              <a:buChar char="•"/>
              <a:defRPr>
                <a:latin typeface="Open Sans"/>
                <a:ea typeface="Open Sans"/>
                <a:cs typeface="Open Sans"/>
                <a:sym typeface="Open Sans"/>
              </a:defRPr>
            </a:lvl5pPr>
            <a:lvl6pPr marL="2743200" marR="0" lvl="5" indent="-317500" algn="l" rtl="0">
              <a:spcBef>
                <a:spcPts val="320"/>
              </a:spcBef>
              <a:spcAft>
                <a:spcPts val="0"/>
              </a:spcAft>
              <a:buClr>
                <a:schemeClr val="dk1"/>
              </a:buClr>
              <a:buSzPts val="1400"/>
              <a:buFont typeface="Open Sans"/>
              <a:buChar char="•"/>
              <a:defRPr>
                <a:latin typeface="Open Sans"/>
                <a:ea typeface="Open Sans"/>
                <a:cs typeface="Open Sans"/>
                <a:sym typeface="Open Sans"/>
              </a:defRPr>
            </a:lvl6pPr>
            <a:lvl7pPr marL="3200400" marR="0" lvl="6" indent="-317500" algn="l" rtl="0">
              <a:spcBef>
                <a:spcPts val="320"/>
              </a:spcBef>
              <a:spcAft>
                <a:spcPts val="0"/>
              </a:spcAft>
              <a:buClr>
                <a:schemeClr val="dk1"/>
              </a:buClr>
              <a:buSzPts val="1400"/>
              <a:buFont typeface="Open Sans"/>
              <a:buChar char="•"/>
              <a:defRPr>
                <a:latin typeface="Open Sans"/>
                <a:ea typeface="Open Sans"/>
                <a:cs typeface="Open Sans"/>
                <a:sym typeface="Open Sans"/>
              </a:defRPr>
            </a:lvl7pPr>
            <a:lvl8pPr marL="3657600" marR="0" lvl="7" indent="-317500" algn="l" rtl="0">
              <a:spcBef>
                <a:spcPts val="320"/>
              </a:spcBef>
              <a:spcAft>
                <a:spcPts val="0"/>
              </a:spcAft>
              <a:buClr>
                <a:schemeClr val="dk1"/>
              </a:buClr>
              <a:buSzPts val="1400"/>
              <a:buFont typeface="Open Sans"/>
              <a:buChar char="•"/>
              <a:defRPr>
                <a:latin typeface="Open Sans"/>
                <a:ea typeface="Open Sans"/>
                <a:cs typeface="Open Sans"/>
                <a:sym typeface="Open Sans"/>
              </a:defRPr>
            </a:lvl8pPr>
            <a:lvl9pPr marL="4114800" marR="0" lvl="8" indent="-317500" algn="l" rtl="0">
              <a:spcBef>
                <a:spcPts val="320"/>
              </a:spcBef>
              <a:spcAft>
                <a:spcPts val="0"/>
              </a:spcAft>
              <a:buClr>
                <a:schemeClr val="dk1"/>
              </a:buClr>
              <a:buSzPts val="1400"/>
              <a:buFont typeface="Open Sans"/>
              <a:buChar char="•"/>
              <a:defRPr>
                <a:latin typeface="Open Sans"/>
                <a:ea typeface="Open Sans"/>
                <a:cs typeface="Open Sans"/>
                <a:sym typeface="Open Sans"/>
              </a:defRPr>
            </a:lvl9pPr>
          </a:lstStyle>
          <a:p>
            <a:endParaRPr/>
          </a:p>
        </p:txBody>
      </p:sp>
      <p:cxnSp>
        <p:nvCxnSpPr>
          <p:cNvPr id="7" name="Google Shape;7;p1"/>
          <p:cNvCxnSpPr/>
          <p:nvPr/>
        </p:nvCxnSpPr>
        <p:spPr>
          <a:xfrm>
            <a:off x="685800" y="1828800"/>
            <a:ext cx="7772400" cy="0"/>
          </a:xfrm>
          <a:prstGeom prst="straightConnector1">
            <a:avLst/>
          </a:prstGeom>
          <a:noFill/>
          <a:ln w="12700" cap="flat" cmpd="sng">
            <a:solidFill>
              <a:schemeClr val="dk1"/>
            </a:solidFill>
            <a:prstDash val="solid"/>
            <a:miter lim="8000"/>
            <a:headEnd type="none" w="sm" len="sm"/>
            <a:tailEnd type="none" w="sm" len="sm"/>
          </a:ln>
        </p:spPr>
      </p:cxnSp>
      <p:sp>
        <p:nvSpPr>
          <p:cNvPr id="8" name="Google Shape;8;p1"/>
          <p:cNvSpPr txBox="1">
            <a:spLocks noGrp="1"/>
          </p:cNvSpPr>
          <p:nvPr>
            <p:ph type="title"/>
          </p:nvPr>
        </p:nvSpPr>
        <p:spPr>
          <a:xfrm>
            <a:off x="685800" y="228600"/>
            <a:ext cx="7772400" cy="1524000"/>
          </a:xfrm>
          <a:prstGeom prst="rect">
            <a:avLst/>
          </a:prstGeom>
          <a:noFill/>
          <a:ln>
            <a:noFill/>
          </a:ln>
        </p:spPr>
        <p:txBody>
          <a:bodyPr spcFirstLastPara="1" wrap="square" lIns="91425" tIns="91425" rIns="91425" bIns="91425" anchor="b" anchorCtr="0"/>
          <a:lstStyle>
            <a:lvl1pPr lvl="0" rtl="0">
              <a:spcBef>
                <a:spcPts val="0"/>
              </a:spcBef>
              <a:spcAft>
                <a:spcPts val="0"/>
              </a:spcAft>
              <a:buNone/>
              <a:defRPr sz="34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1">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body" idx="1"/>
          </p:nvPr>
        </p:nvSpPr>
        <p:spPr>
          <a:xfrm>
            <a:off x="685800" y="1981200"/>
            <a:ext cx="7772400" cy="4114800"/>
          </a:xfrm>
          <a:prstGeom prst="rect">
            <a:avLst/>
          </a:prstGeom>
          <a:noFill/>
          <a:ln>
            <a:noFill/>
          </a:ln>
        </p:spPr>
        <p:txBody>
          <a:bodyPr spcFirstLastPara="1" wrap="square" lIns="91425" tIns="91425" rIns="91425" bIns="91425" anchor="t" anchorCtr="0"/>
          <a:lstStyle>
            <a:lvl1pPr marL="457200" marR="0" lvl="0" indent="-419100" algn="l" rtl="0">
              <a:spcBef>
                <a:spcPts val="560"/>
              </a:spcBef>
              <a:spcAft>
                <a:spcPts val="0"/>
              </a:spcAft>
              <a:buClr>
                <a:schemeClr val="dk1"/>
              </a:buClr>
              <a:buSzPts val="3000"/>
              <a:buFont typeface="Open Sans"/>
              <a:buChar char="•"/>
              <a:defRPr sz="3000">
                <a:latin typeface="Open Sans"/>
                <a:ea typeface="Open Sans"/>
                <a:cs typeface="Open Sans"/>
                <a:sym typeface="Open Sans"/>
              </a:defRPr>
            </a:lvl1pPr>
            <a:lvl2pPr marL="914400" marR="0" lvl="1" indent="-393700" algn="l" rtl="0">
              <a:spcBef>
                <a:spcPts val="480"/>
              </a:spcBef>
              <a:spcAft>
                <a:spcPts val="0"/>
              </a:spcAft>
              <a:buClr>
                <a:schemeClr val="dk1"/>
              </a:buClr>
              <a:buSzPts val="2600"/>
              <a:buFont typeface="Open Sans"/>
              <a:buChar char="•"/>
              <a:defRPr sz="2600">
                <a:latin typeface="Open Sans"/>
                <a:ea typeface="Open Sans"/>
                <a:cs typeface="Open Sans"/>
                <a:sym typeface="Open Sans"/>
              </a:defRPr>
            </a:lvl2pPr>
            <a:lvl3pPr marL="1371600" marR="0" lvl="2" indent="-368300" algn="l" rtl="0">
              <a:spcBef>
                <a:spcPts val="400"/>
              </a:spcBef>
              <a:spcAft>
                <a:spcPts val="0"/>
              </a:spcAft>
              <a:buClr>
                <a:schemeClr val="dk1"/>
              </a:buClr>
              <a:buSzPts val="2200"/>
              <a:buFont typeface="Open Sans"/>
              <a:buChar char="•"/>
              <a:defRPr sz="2200">
                <a:latin typeface="Open Sans"/>
                <a:ea typeface="Open Sans"/>
                <a:cs typeface="Open Sans"/>
                <a:sym typeface="Open Sans"/>
              </a:defRPr>
            </a:lvl3pPr>
            <a:lvl4pPr marL="1828800" marR="0" lvl="3" indent="-342900" algn="l" rtl="0">
              <a:spcBef>
                <a:spcPts val="360"/>
              </a:spcBef>
              <a:spcAft>
                <a:spcPts val="0"/>
              </a:spcAft>
              <a:buClr>
                <a:schemeClr val="dk1"/>
              </a:buClr>
              <a:buSzPts val="1800"/>
              <a:buFont typeface="Open Sans"/>
              <a:buChar char="•"/>
              <a:defRPr sz="1800">
                <a:latin typeface="Open Sans"/>
                <a:ea typeface="Open Sans"/>
                <a:cs typeface="Open Sans"/>
                <a:sym typeface="Open Sans"/>
              </a:defRPr>
            </a:lvl4pPr>
            <a:lvl5pPr marL="2286000" marR="0" lvl="4" indent="-317500" algn="l" rtl="0">
              <a:spcBef>
                <a:spcPts val="320"/>
              </a:spcBef>
              <a:spcAft>
                <a:spcPts val="0"/>
              </a:spcAft>
              <a:buClr>
                <a:schemeClr val="dk1"/>
              </a:buClr>
              <a:buSzPts val="1400"/>
              <a:buFont typeface="Open Sans"/>
              <a:buChar char="•"/>
              <a:defRPr>
                <a:latin typeface="Open Sans"/>
                <a:ea typeface="Open Sans"/>
                <a:cs typeface="Open Sans"/>
                <a:sym typeface="Open Sans"/>
              </a:defRPr>
            </a:lvl5pPr>
            <a:lvl6pPr marL="2743200" marR="0" lvl="5" indent="-317500" algn="l" rtl="0">
              <a:spcBef>
                <a:spcPts val="320"/>
              </a:spcBef>
              <a:spcAft>
                <a:spcPts val="0"/>
              </a:spcAft>
              <a:buClr>
                <a:schemeClr val="dk1"/>
              </a:buClr>
              <a:buSzPts val="1400"/>
              <a:buFont typeface="Open Sans"/>
              <a:buChar char="•"/>
              <a:defRPr>
                <a:latin typeface="Open Sans"/>
                <a:ea typeface="Open Sans"/>
                <a:cs typeface="Open Sans"/>
                <a:sym typeface="Open Sans"/>
              </a:defRPr>
            </a:lvl6pPr>
            <a:lvl7pPr marL="3200400" marR="0" lvl="6" indent="-317500" algn="l" rtl="0">
              <a:spcBef>
                <a:spcPts val="320"/>
              </a:spcBef>
              <a:spcAft>
                <a:spcPts val="0"/>
              </a:spcAft>
              <a:buClr>
                <a:schemeClr val="dk1"/>
              </a:buClr>
              <a:buSzPts val="1400"/>
              <a:buFont typeface="Open Sans"/>
              <a:buChar char="•"/>
              <a:defRPr>
                <a:latin typeface="Open Sans"/>
                <a:ea typeface="Open Sans"/>
                <a:cs typeface="Open Sans"/>
                <a:sym typeface="Open Sans"/>
              </a:defRPr>
            </a:lvl7pPr>
            <a:lvl8pPr marL="3657600" marR="0" lvl="7" indent="-317500" algn="l" rtl="0">
              <a:spcBef>
                <a:spcPts val="320"/>
              </a:spcBef>
              <a:spcAft>
                <a:spcPts val="0"/>
              </a:spcAft>
              <a:buClr>
                <a:schemeClr val="dk1"/>
              </a:buClr>
              <a:buSzPts val="1400"/>
              <a:buFont typeface="Open Sans"/>
              <a:buChar char="•"/>
              <a:defRPr>
                <a:latin typeface="Open Sans"/>
                <a:ea typeface="Open Sans"/>
                <a:cs typeface="Open Sans"/>
                <a:sym typeface="Open Sans"/>
              </a:defRPr>
            </a:lvl8pPr>
            <a:lvl9pPr marL="4114800" marR="0" lvl="8" indent="-317500" algn="l" rtl="0">
              <a:spcBef>
                <a:spcPts val="320"/>
              </a:spcBef>
              <a:spcAft>
                <a:spcPts val="0"/>
              </a:spcAft>
              <a:buClr>
                <a:schemeClr val="dk1"/>
              </a:buClr>
              <a:buSzPts val="1400"/>
              <a:buFont typeface="Open Sans"/>
              <a:buChar char="•"/>
              <a:defRPr>
                <a:latin typeface="Open Sans"/>
                <a:ea typeface="Open Sans"/>
                <a:cs typeface="Open Sans"/>
                <a:sym typeface="Open Sans"/>
              </a:defRPr>
            </a:lvl9pPr>
          </a:lstStyle>
          <a:p>
            <a:endParaRPr/>
          </a:p>
        </p:txBody>
      </p:sp>
      <p:cxnSp>
        <p:nvCxnSpPr>
          <p:cNvPr id="40" name="Google Shape;40;p11"/>
          <p:cNvCxnSpPr/>
          <p:nvPr/>
        </p:nvCxnSpPr>
        <p:spPr>
          <a:xfrm>
            <a:off x="685800" y="1828800"/>
            <a:ext cx="7772400" cy="0"/>
          </a:xfrm>
          <a:prstGeom prst="straightConnector1">
            <a:avLst/>
          </a:prstGeom>
          <a:noFill/>
          <a:ln w="12700" cap="flat" cmpd="sng">
            <a:solidFill>
              <a:schemeClr val="dk1"/>
            </a:solidFill>
            <a:prstDash val="solid"/>
            <a:miter lim="8000"/>
            <a:headEnd type="none" w="sm" len="sm"/>
            <a:tailEnd type="none" w="sm" len="sm"/>
          </a:ln>
        </p:spPr>
      </p:cxnSp>
      <p:sp>
        <p:nvSpPr>
          <p:cNvPr id="41" name="Google Shape;41;p11"/>
          <p:cNvSpPr txBox="1">
            <a:spLocks noGrp="1"/>
          </p:cNvSpPr>
          <p:nvPr>
            <p:ph type="title"/>
          </p:nvPr>
        </p:nvSpPr>
        <p:spPr>
          <a:xfrm>
            <a:off x="685800" y="228600"/>
            <a:ext cx="7772400" cy="1524000"/>
          </a:xfrm>
          <a:prstGeom prst="rect">
            <a:avLst/>
          </a:prstGeom>
          <a:noFill/>
          <a:ln>
            <a:noFill/>
          </a:ln>
        </p:spPr>
        <p:txBody>
          <a:bodyPr spcFirstLastPara="1" wrap="square" lIns="91425" tIns="91425" rIns="91425" bIns="91425" anchor="b" anchorCtr="0"/>
          <a:lstStyle>
            <a:lvl1pPr lvl="0" rtl="0">
              <a:spcBef>
                <a:spcPts val="0"/>
              </a:spcBef>
              <a:spcAft>
                <a:spcPts val="0"/>
              </a:spcAft>
              <a:buNone/>
              <a:defRPr sz="34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medium.com/@yonatanzunger/so-about-this-googlers-manifesto-1e3773ed1788"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hyperlink" Target="http://etc.ch/tpjD" TargetMode="Externa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hyperlink" Target="https://directpoll.com/r?XDbzPBd3ixYqg8yugNTC76EKEbUwm1P4U3j9KyR0Y"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etc.ch/JUkR" TargetMode="External"/><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hyperlink" Target="http://appinventor.mit.edu/explore/ai2/colored-dots.html"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puravidaapps.com/manager.php"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Infinite_loop"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hyperlink" Target="https://goo.gl/YqQg7x" TargetMode="External"/><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hyperlink" Target="https://goo.gl/YqQg7x" TargetMode="External"/><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hyperlink" Target="http://appinventor.mit.edu/explore/ai2/share.html" TargetMode="External"/><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95972194@N06/"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hyperlink" Target="http://play.google.com" TargetMode="External"/><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3" Type="http://schemas.openxmlformats.org/officeDocument/2006/relationships/hyperlink" Target="http://appinventor.mit.edu/explore/app-month-gallery.html" TargetMode="External"/><Relationship Id="rId2" Type="http://schemas.openxmlformats.org/officeDocument/2006/relationships/notesSlide" Target="../notesSlides/notesSlide52.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hyperlink" Target="http://ai2.appinventor.mit.edu/" TargetMode="External"/><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hyperlink" Target="http://appinventor.mit.edu/explore/ai2/molemash-2.html" TargetMode="External"/><Relationship Id="rId2" Type="http://schemas.openxmlformats.org/officeDocument/2006/relationships/notesSlide" Target="../notesSlides/notesSlide55.xml"/><Relationship Id="rId1" Type="http://schemas.openxmlformats.org/officeDocument/2006/relationships/slideLayout" Target="../slideLayouts/slideLayout4.xml"/><Relationship Id="rId5" Type="http://schemas.openxmlformats.org/officeDocument/2006/relationships/image" Target="../media/image31.gif"/><Relationship Id="rId4" Type="http://schemas.openxmlformats.org/officeDocument/2006/relationships/image" Target="../media/image30.gif"/></Relationships>
</file>

<file path=ppt/slides/_rels/slide56.xml.rels><?xml version="1.0" encoding="UTF-8" standalone="yes"?>
<Relationships xmlns="http://schemas.openxmlformats.org/package/2006/relationships"><Relationship Id="rId3" Type="http://schemas.openxmlformats.org/officeDocument/2006/relationships/hyperlink" Target="http://bit.ly/f27isLRH" TargetMode="External"/><Relationship Id="rId2" Type="http://schemas.openxmlformats.org/officeDocument/2006/relationships/notesSlide" Target="../notesSlides/notesSlide56.xml"/><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hyperlink" Target="http://bit.ly/f27isBBW" TargetMode="External"/><Relationship Id="rId4" Type="http://schemas.openxmlformats.org/officeDocument/2006/relationships/image" Target="../media/image32.jp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hyperlink" Target="https://www.flickr.com/photos/tifpics/" TargetMode="External"/><Relationship Id="rId2" Type="http://schemas.openxmlformats.org/officeDocument/2006/relationships/notesSlide" Target="../notesSlides/notesSlide59.xml"/><Relationship Id="rId1" Type="http://schemas.openxmlformats.org/officeDocument/2006/relationships/slideLayout" Target="../slideLayouts/slideLayout13.xml"/><Relationship Id="rId4" Type="http://schemas.openxmlformats.org/officeDocument/2006/relationships/image" Target="../media/image34.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www.interaction-design.org/literature/article/dieter-rams-10-timeless-commandments-for-good-desig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hyperlink" Target="https://en.wikipedia.org/wiki/Dieter_Rams" TargetMode="External"/><Relationship Id="rId4" Type="http://schemas.openxmlformats.org/officeDocument/2006/relationships/hyperlink" Target="https://www.vitsoe.com/gb/about/good-desig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S9L2ouX-Z8E"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hyperlink" Target="https://www.usability.gov/what-and-why/user-centered-design.html"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a:off x="685800" y="1695350"/>
            <a:ext cx="7772400" cy="142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Interactive Systems</a:t>
            </a:r>
            <a:endParaRPr/>
          </a:p>
          <a:p>
            <a:pPr marL="0" lvl="0" indent="0" algn="l" rtl="0">
              <a:spcBef>
                <a:spcPts val="0"/>
              </a:spcBef>
              <a:spcAft>
                <a:spcPts val="0"/>
              </a:spcAft>
              <a:buNone/>
            </a:pPr>
            <a:r>
              <a:rPr lang="en-GB"/>
              <a:t>2 Building an app</a:t>
            </a:r>
            <a:endParaRPr/>
          </a:p>
        </p:txBody>
      </p:sp>
      <p:sp>
        <p:nvSpPr>
          <p:cNvPr id="76" name="Google Shape;76;p21"/>
          <p:cNvSpPr txBox="1"/>
          <p:nvPr/>
        </p:nvSpPr>
        <p:spPr>
          <a:xfrm>
            <a:off x="685800" y="3352800"/>
            <a:ext cx="7772400" cy="2872500"/>
          </a:xfrm>
          <a:prstGeom prst="rect">
            <a:avLst/>
          </a:prstGeom>
          <a:noFill/>
          <a:ln>
            <a:noFill/>
          </a:ln>
        </p:spPr>
        <p:txBody>
          <a:bodyPr spcFirstLastPara="1" wrap="square" lIns="91425" tIns="91425" rIns="91425" bIns="91425" anchor="t" anchorCtr="0">
            <a:noAutofit/>
          </a:bodyPr>
          <a:lstStyle/>
          <a:p>
            <a:pPr marL="0" lvl="0" indent="0" algn="l" rtl="0">
              <a:spcBef>
                <a:spcPts val="560"/>
              </a:spcBef>
              <a:spcAft>
                <a:spcPts val="0"/>
              </a:spcAft>
              <a:buNone/>
            </a:pPr>
            <a:r>
              <a:rPr lang="en-GB" sz="2800" dirty="0" smtClean="0">
                <a:solidFill>
                  <a:srgbClr val="FFFFFF"/>
                </a:solidFill>
                <a:latin typeface="Open Sans"/>
                <a:ea typeface="Open Sans"/>
                <a:cs typeface="Open Sans"/>
                <a:sym typeface="Open Sans"/>
              </a:rPr>
              <a:t>F27IS</a:t>
            </a:r>
            <a:endParaRPr sz="2800" dirty="0">
              <a:solidFill>
                <a:srgbClr val="FFFFFF"/>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6"/>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457200" marR="0" lvl="0" indent="-419100" algn="l" rtl="0">
              <a:lnSpc>
                <a:spcPct val="100000"/>
              </a:lnSpc>
              <a:spcBef>
                <a:spcPts val="560"/>
              </a:spcBef>
              <a:spcAft>
                <a:spcPts val="0"/>
              </a:spcAft>
              <a:buClr>
                <a:schemeClr val="dk1"/>
              </a:buClr>
              <a:buSzPts val="3000"/>
              <a:buChar char="•"/>
            </a:pPr>
            <a:r>
              <a:rPr lang="en-GB" b="1"/>
              <a:t>Procedures</a:t>
            </a:r>
            <a:endParaRPr b="1"/>
          </a:p>
          <a:p>
            <a:pPr marL="457200" marR="0" lvl="0" indent="-419100" algn="l" rtl="0">
              <a:lnSpc>
                <a:spcPct val="100000"/>
              </a:lnSpc>
              <a:spcBef>
                <a:spcPts val="0"/>
              </a:spcBef>
              <a:spcAft>
                <a:spcPts val="0"/>
              </a:spcAft>
              <a:buSzPts val="3000"/>
              <a:buChar char="•"/>
            </a:pPr>
            <a:r>
              <a:rPr lang="en-GB"/>
              <a:t>Screens</a:t>
            </a:r>
            <a:endParaRPr/>
          </a:p>
          <a:p>
            <a:pPr marL="457200" marR="0" lvl="0" indent="-419100" algn="l" rtl="0">
              <a:lnSpc>
                <a:spcPct val="100000"/>
              </a:lnSpc>
              <a:spcBef>
                <a:spcPts val="0"/>
              </a:spcBef>
              <a:spcAft>
                <a:spcPts val="0"/>
              </a:spcAft>
              <a:buSzPts val="3000"/>
              <a:buChar char="•"/>
            </a:pPr>
            <a:r>
              <a:rPr lang="en-GB"/>
              <a:t>External non-visible components</a:t>
            </a:r>
            <a:endParaRPr/>
          </a:p>
          <a:p>
            <a:pPr marL="457200" marR="0" lvl="0" indent="-419100" algn="l" rtl="0">
              <a:lnSpc>
                <a:spcPct val="100000"/>
              </a:lnSpc>
              <a:spcBef>
                <a:spcPts val="0"/>
              </a:spcBef>
              <a:spcAft>
                <a:spcPts val="0"/>
              </a:spcAft>
              <a:buSzPts val="3000"/>
              <a:buChar char="•"/>
            </a:pPr>
            <a:r>
              <a:rPr lang="en-GB"/>
              <a:t>Run time errors</a:t>
            </a:r>
            <a:endParaRPr/>
          </a:p>
          <a:p>
            <a:pPr marL="457200" marR="0" lvl="0" indent="-419100" algn="l" rtl="0">
              <a:lnSpc>
                <a:spcPct val="100000"/>
              </a:lnSpc>
              <a:spcBef>
                <a:spcPts val="0"/>
              </a:spcBef>
              <a:spcAft>
                <a:spcPts val="0"/>
              </a:spcAft>
              <a:buSzPts val="3000"/>
              <a:buChar char="•"/>
            </a:pPr>
            <a:r>
              <a:rPr lang="en-GB"/>
              <a:t>Coursework App 1.</a:t>
            </a:r>
            <a:endParaRPr/>
          </a:p>
        </p:txBody>
      </p:sp>
      <p:sp>
        <p:nvSpPr>
          <p:cNvPr id="172" name="Google Shape;172;p36"/>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Today we cover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7"/>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r>
              <a:rPr lang="en-GB"/>
              <a:t>... you will create a game where two images (the "bad" and the "good") are randomly moving on the screen. When the user taps the "bad" guy, the score is increased by one. If the user taps the "good" guy, the score decreases by one. The game ends when the score is negative or the score is 10.</a:t>
            </a:r>
            <a:endParaRPr/>
          </a:p>
        </p:txBody>
      </p:sp>
      <p:sp>
        <p:nvSpPr>
          <p:cNvPr id="178" name="Google Shape;178;p37"/>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Setting the scene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8"/>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Before procedures...</a:t>
            </a:r>
            <a:endParaRPr/>
          </a:p>
        </p:txBody>
      </p:sp>
      <p:pic>
        <p:nvPicPr>
          <p:cNvPr id="184" name="Google Shape;184;p38" descr="ExampleBASICSourceCode.gif"/>
          <p:cNvPicPr preferRelativeResize="0"/>
          <p:nvPr/>
        </p:nvPicPr>
        <p:blipFill>
          <a:blip r:embed="rId3">
            <a:alphaModFix/>
          </a:blip>
          <a:stretch>
            <a:fillRect/>
          </a:stretch>
        </p:blipFill>
        <p:spPr>
          <a:xfrm>
            <a:off x="2499900" y="2065050"/>
            <a:ext cx="4144200" cy="3744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9"/>
          <p:cNvSpPr txBox="1">
            <a:spLocks noGrp="1"/>
          </p:cNvSpPr>
          <p:nvPr>
            <p:ph type="body" idx="1"/>
          </p:nvPr>
        </p:nvSpPr>
        <p:spPr>
          <a:xfrm>
            <a:off x="3918450" y="1981200"/>
            <a:ext cx="4539600" cy="4114800"/>
          </a:xfrm>
          <a:prstGeom prst="rect">
            <a:avLst/>
          </a:prstGeom>
        </p:spPr>
        <p:txBody>
          <a:bodyPr spcFirstLastPara="1" wrap="square" lIns="91425" tIns="91425" rIns="91425" bIns="91425" anchor="t" anchorCtr="0">
            <a:noAutofit/>
          </a:bodyPr>
          <a:lstStyle/>
          <a:p>
            <a:pPr marL="457200" lvl="0" indent="-406400" algn="l" rtl="0">
              <a:spcBef>
                <a:spcPts val="560"/>
              </a:spcBef>
              <a:spcAft>
                <a:spcPts val="0"/>
              </a:spcAft>
              <a:buSzPts val="2800"/>
              <a:buChar char="•"/>
            </a:pPr>
            <a:r>
              <a:rPr lang="en-GB" sz="2800"/>
              <a:t>Is an independent block</a:t>
            </a:r>
            <a:endParaRPr sz="2800"/>
          </a:p>
          <a:p>
            <a:pPr marL="457200" lvl="0" indent="-406400" algn="l" rtl="0">
              <a:spcBef>
                <a:spcPts val="0"/>
              </a:spcBef>
              <a:spcAft>
                <a:spcPts val="0"/>
              </a:spcAft>
              <a:buSzPts val="2800"/>
              <a:buChar char="•"/>
            </a:pPr>
            <a:r>
              <a:rPr lang="en-GB" sz="2800"/>
              <a:t>Does a specific task</a:t>
            </a:r>
            <a:endParaRPr sz="2800"/>
          </a:p>
          <a:p>
            <a:pPr marL="457200" lvl="0" indent="-406400" algn="l" rtl="0">
              <a:spcBef>
                <a:spcPts val="0"/>
              </a:spcBef>
              <a:spcAft>
                <a:spcPts val="0"/>
              </a:spcAft>
              <a:buSzPts val="2800"/>
              <a:buChar char="•"/>
            </a:pPr>
            <a:r>
              <a:rPr lang="en-GB" sz="2800"/>
              <a:t>Isolates internal workings</a:t>
            </a:r>
            <a:endParaRPr sz="2800"/>
          </a:p>
          <a:p>
            <a:pPr marL="457200" lvl="0" indent="-419100" algn="l" rtl="0">
              <a:spcBef>
                <a:spcPts val="0"/>
              </a:spcBef>
              <a:spcAft>
                <a:spcPts val="0"/>
              </a:spcAft>
              <a:buSzPts val="3000"/>
              <a:buChar char="•"/>
            </a:pPr>
            <a:r>
              <a:rPr lang="en-GB" sz="2800"/>
              <a:t>Eliminates redundancy</a:t>
            </a:r>
            <a:br>
              <a:rPr lang="en-GB" sz="2800"/>
            </a:br>
            <a:r>
              <a:rPr lang="en-GB" sz="2800"/>
              <a:t>&amp; enables reuse</a:t>
            </a:r>
            <a:endParaRPr/>
          </a:p>
        </p:txBody>
      </p:sp>
      <p:sp>
        <p:nvSpPr>
          <p:cNvPr id="190" name="Google Shape;190;p39"/>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Procedures</a:t>
            </a:r>
            <a:endParaRPr/>
          </a:p>
        </p:txBody>
      </p:sp>
      <p:pic>
        <p:nvPicPr>
          <p:cNvPr id="191" name="Google Shape;191;p39" descr="proc1.png"/>
          <p:cNvPicPr preferRelativeResize="0"/>
          <p:nvPr/>
        </p:nvPicPr>
        <p:blipFill>
          <a:blip r:embed="rId3">
            <a:alphaModFix/>
          </a:blip>
          <a:stretch>
            <a:fillRect/>
          </a:stretch>
        </p:blipFill>
        <p:spPr>
          <a:xfrm>
            <a:off x="232263" y="1898713"/>
            <a:ext cx="3686175" cy="1819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40"/>
          <p:cNvSpPr txBox="1">
            <a:spLocks noGrp="1"/>
          </p:cNvSpPr>
          <p:nvPr>
            <p:ph type="body" idx="1"/>
          </p:nvPr>
        </p:nvSpPr>
        <p:spPr>
          <a:xfrm>
            <a:off x="3918450" y="1981200"/>
            <a:ext cx="4539600" cy="4114800"/>
          </a:xfrm>
          <a:prstGeom prst="rect">
            <a:avLst/>
          </a:prstGeom>
        </p:spPr>
        <p:txBody>
          <a:bodyPr spcFirstLastPara="1" wrap="square" lIns="91425" tIns="91425" rIns="91425" bIns="91425" anchor="t" anchorCtr="0">
            <a:noAutofit/>
          </a:bodyPr>
          <a:lstStyle/>
          <a:p>
            <a:pPr marL="457200" lvl="0" indent="-406400" algn="l" rtl="0">
              <a:spcBef>
                <a:spcPts val="560"/>
              </a:spcBef>
              <a:spcAft>
                <a:spcPts val="0"/>
              </a:spcAft>
              <a:buSzPts val="2800"/>
              <a:buChar char="•"/>
            </a:pPr>
            <a:r>
              <a:rPr lang="en-GB" sz="2800"/>
              <a:t>Is an independent block</a:t>
            </a:r>
            <a:endParaRPr sz="2800"/>
          </a:p>
          <a:p>
            <a:pPr marL="457200" lvl="0" indent="-406400" algn="l" rtl="0">
              <a:spcBef>
                <a:spcPts val="0"/>
              </a:spcBef>
              <a:spcAft>
                <a:spcPts val="0"/>
              </a:spcAft>
              <a:buSzPts val="2800"/>
              <a:buChar char="•"/>
            </a:pPr>
            <a:r>
              <a:rPr lang="en-GB" sz="2800"/>
              <a:t>Does a specific task</a:t>
            </a:r>
            <a:endParaRPr sz="2800"/>
          </a:p>
          <a:p>
            <a:pPr marL="457200" lvl="0" indent="-406400" algn="l" rtl="0">
              <a:spcBef>
                <a:spcPts val="0"/>
              </a:spcBef>
              <a:spcAft>
                <a:spcPts val="0"/>
              </a:spcAft>
              <a:buSzPts val="2800"/>
              <a:buChar char="•"/>
            </a:pPr>
            <a:r>
              <a:rPr lang="en-GB" sz="2800"/>
              <a:t>Isolates internal workings</a:t>
            </a:r>
            <a:endParaRPr sz="2800"/>
          </a:p>
          <a:p>
            <a:pPr marL="457200" lvl="0" indent="-419100" algn="l" rtl="0">
              <a:spcBef>
                <a:spcPts val="0"/>
              </a:spcBef>
              <a:spcAft>
                <a:spcPts val="0"/>
              </a:spcAft>
              <a:buSzPts val="3000"/>
              <a:buChar char="•"/>
            </a:pPr>
            <a:r>
              <a:rPr lang="en-GB" sz="2800"/>
              <a:t>Eliminates redundancy</a:t>
            </a:r>
            <a:br>
              <a:rPr lang="en-GB" sz="2800"/>
            </a:br>
            <a:r>
              <a:rPr lang="en-GB" sz="2800"/>
              <a:t>&amp; enables reuse</a:t>
            </a:r>
            <a:endParaRPr/>
          </a:p>
        </p:txBody>
      </p:sp>
      <p:sp>
        <p:nvSpPr>
          <p:cNvPr id="197" name="Google Shape;197;p40"/>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Procedures</a:t>
            </a:r>
            <a:endParaRPr/>
          </a:p>
        </p:txBody>
      </p:sp>
      <p:pic>
        <p:nvPicPr>
          <p:cNvPr id="198" name="Google Shape;198;p40" descr="proc1.png"/>
          <p:cNvPicPr preferRelativeResize="0"/>
          <p:nvPr/>
        </p:nvPicPr>
        <p:blipFill>
          <a:blip r:embed="rId3">
            <a:alphaModFix/>
          </a:blip>
          <a:stretch>
            <a:fillRect/>
          </a:stretch>
        </p:blipFill>
        <p:spPr>
          <a:xfrm>
            <a:off x="232263" y="1898713"/>
            <a:ext cx="3686175" cy="1819275"/>
          </a:xfrm>
          <a:prstGeom prst="rect">
            <a:avLst/>
          </a:prstGeom>
          <a:noFill/>
          <a:ln>
            <a:noFill/>
          </a:ln>
        </p:spPr>
      </p:pic>
      <p:sp>
        <p:nvSpPr>
          <p:cNvPr id="199" name="Google Shape;199;p40"/>
          <p:cNvSpPr/>
          <p:nvPr/>
        </p:nvSpPr>
        <p:spPr>
          <a:xfrm>
            <a:off x="4191850" y="4186925"/>
            <a:ext cx="4266300" cy="1099500"/>
          </a:xfrm>
          <a:prstGeom prst="ellipse">
            <a:avLst/>
          </a:prstGeom>
          <a:no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0"/>
          <p:cNvSpPr txBox="1"/>
          <p:nvPr/>
        </p:nvSpPr>
        <p:spPr>
          <a:xfrm>
            <a:off x="1085825" y="4480700"/>
            <a:ext cx="3105900" cy="1327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i="1">
                <a:solidFill>
                  <a:srgbClr val="FF9900"/>
                </a:solidFill>
                <a:latin typeface="Open Sans"/>
                <a:ea typeface="Open Sans"/>
                <a:cs typeface="Open Sans"/>
                <a:sym typeface="Open Sans"/>
              </a:rPr>
              <a:t>DRY: don’t repeat yourself</a:t>
            </a:r>
            <a:endParaRPr sz="2400" b="1" i="1">
              <a:solidFill>
                <a:srgbClr val="FF9900"/>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1"/>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r>
              <a:rPr lang="en-GB"/>
              <a:t>Think about all the ways you can take money out of your bank account…</a:t>
            </a:r>
            <a:endParaRPr/>
          </a:p>
          <a:p>
            <a:pPr marL="342900" lvl="0" indent="-165100" algn="l" rtl="0">
              <a:spcBef>
                <a:spcPts val="560"/>
              </a:spcBef>
              <a:spcAft>
                <a:spcPts val="0"/>
              </a:spcAft>
              <a:buNone/>
            </a:pPr>
            <a:r>
              <a:rPr lang="en-GB"/>
              <a:t>ATM, Direct Debit, Pay at Till, Standing Order, Transfer…</a:t>
            </a:r>
            <a:endParaRPr/>
          </a:p>
          <a:p>
            <a:pPr marL="342900" lvl="0" indent="-165100" algn="l" rtl="0">
              <a:spcBef>
                <a:spcPts val="560"/>
              </a:spcBef>
              <a:spcAft>
                <a:spcPts val="0"/>
              </a:spcAft>
              <a:buNone/>
            </a:pPr>
            <a:endParaRPr/>
          </a:p>
          <a:p>
            <a:pPr marL="342900" lvl="0" indent="-165100" algn="l" rtl="0">
              <a:spcBef>
                <a:spcPts val="560"/>
              </a:spcBef>
              <a:spcAft>
                <a:spcPts val="0"/>
              </a:spcAft>
              <a:buNone/>
            </a:pPr>
            <a:r>
              <a:rPr lang="en-GB"/>
              <a:t>Do each of these implement their own way to deduct money?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42" descr="Screenshot 2017-08-15 12.58.04.png"/>
          <p:cNvPicPr preferRelativeResize="0"/>
          <p:nvPr/>
        </p:nvPicPr>
        <p:blipFill>
          <a:blip r:embed="rId3">
            <a:alphaModFix/>
          </a:blip>
          <a:stretch>
            <a:fillRect/>
          </a:stretch>
        </p:blipFill>
        <p:spPr>
          <a:xfrm>
            <a:off x="152400" y="457200"/>
            <a:ext cx="8839198" cy="6284182"/>
          </a:xfrm>
          <a:prstGeom prst="rect">
            <a:avLst/>
          </a:prstGeom>
          <a:noFill/>
          <a:ln>
            <a:noFill/>
          </a:ln>
        </p:spPr>
      </p:pic>
      <p:sp>
        <p:nvSpPr>
          <p:cNvPr id="211" name="Google Shape;211;p42"/>
          <p:cNvSpPr txBox="1"/>
          <p:nvPr/>
        </p:nvSpPr>
        <p:spPr>
          <a:xfrm>
            <a:off x="0" y="0"/>
            <a:ext cx="639630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For more pearls of wisdom...</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3"/>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endParaRPr/>
          </a:p>
        </p:txBody>
      </p:sp>
      <p:sp>
        <p:nvSpPr>
          <p:cNvPr id="217" name="Google Shape;217;p43"/>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Procedures</a:t>
            </a:r>
            <a:endParaRPr/>
          </a:p>
        </p:txBody>
      </p:sp>
      <p:pic>
        <p:nvPicPr>
          <p:cNvPr id="218" name="Google Shape;218;p43" descr="proc2.png"/>
          <p:cNvPicPr preferRelativeResize="0"/>
          <p:nvPr/>
        </p:nvPicPr>
        <p:blipFill rotWithShape="1">
          <a:blip r:embed="rId3">
            <a:alphaModFix/>
          </a:blip>
          <a:srcRect t="8441"/>
          <a:stretch/>
        </p:blipFill>
        <p:spPr>
          <a:xfrm>
            <a:off x="685800" y="1981200"/>
            <a:ext cx="6084600" cy="2308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4"/>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endParaRPr/>
          </a:p>
        </p:txBody>
      </p:sp>
      <p:sp>
        <p:nvSpPr>
          <p:cNvPr id="224" name="Google Shape;224;p44"/>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Procedures</a:t>
            </a:r>
            <a:endParaRPr/>
          </a:p>
        </p:txBody>
      </p:sp>
      <p:pic>
        <p:nvPicPr>
          <p:cNvPr id="225" name="Google Shape;225;p44" descr="proc3.png"/>
          <p:cNvPicPr preferRelativeResize="0"/>
          <p:nvPr/>
        </p:nvPicPr>
        <p:blipFill>
          <a:blip r:embed="rId3">
            <a:alphaModFix/>
          </a:blip>
          <a:stretch>
            <a:fillRect/>
          </a:stretch>
        </p:blipFill>
        <p:spPr>
          <a:xfrm>
            <a:off x="685800" y="1981200"/>
            <a:ext cx="7772399" cy="226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5"/>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endParaRPr/>
          </a:p>
        </p:txBody>
      </p:sp>
      <p:sp>
        <p:nvSpPr>
          <p:cNvPr id="231" name="Google Shape;231;p45"/>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Procedures</a:t>
            </a:r>
            <a:endParaRPr/>
          </a:p>
        </p:txBody>
      </p:sp>
      <p:pic>
        <p:nvPicPr>
          <p:cNvPr id="232" name="Google Shape;232;p45" descr="proc3.png"/>
          <p:cNvPicPr preferRelativeResize="0"/>
          <p:nvPr/>
        </p:nvPicPr>
        <p:blipFill>
          <a:blip r:embed="rId3">
            <a:alphaModFix/>
          </a:blip>
          <a:stretch>
            <a:fillRect/>
          </a:stretch>
        </p:blipFill>
        <p:spPr>
          <a:xfrm>
            <a:off x="685800" y="1981200"/>
            <a:ext cx="7772399" cy="2268700"/>
          </a:xfrm>
          <a:prstGeom prst="rect">
            <a:avLst/>
          </a:prstGeom>
          <a:noFill/>
          <a:ln>
            <a:noFill/>
          </a:ln>
        </p:spPr>
      </p:pic>
      <p:sp>
        <p:nvSpPr>
          <p:cNvPr id="233" name="Google Shape;233;p45"/>
          <p:cNvSpPr/>
          <p:nvPr/>
        </p:nvSpPr>
        <p:spPr>
          <a:xfrm>
            <a:off x="1099550" y="3417300"/>
            <a:ext cx="2968500" cy="577200"/>
          </a:xfrm>
          <a:prstGeom prst="ellipse">
            <a:avLst/>
          </a:prstGeom>
          <a:no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2"/>
          <p:cNvSpPr txBox="1">
            <a:spLocks noGrp="1"/>
          </p:cNvSpPr>
          <p:nvPr>
            <p:ph type="body" idx="1"/>
          </p:nvPr>
        </p:nvSpPr>
        <p:spPr>
          <a:xfrm>
            <a:off x="685800" y="1981200"/>
            <a:ext cx="7772400" cy="44955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r>
              <a:rPr lang="en-GB" sz="2000" dirty="0"/>
              <a:t>Engineering is not the art of building devices; it’s the art of fixing problems. Devices are a means, not an end. Fixing problems means first of all understanding them — and since the whole purpose of the things we do is to fix problems in the outside world, problems involving people, that means that </a:t>
            </a:r>
            <a:r>
              <a:rPr lang="en-GB" sz="2000" b="1" dirty="0"/>
              <a:t>understanding people, and the ways in which they will interact with your system, is fundamental to every step of building a system</a:t>
            </a:r>
            <a:r>
              <a:rPr lang="en-GB" sz="2000" dirty="0"/>
              <a:t>. …</a:t>
            </a:r>
            <a:endParaRPr sz="2000" dirty="0"/>
          </a:p>
          <a:p>
            <a:pPr marL="342900" lvl="0" indent="-165100" algn="l" rtl="0">
              <a:spcBef>
                <a:spcPts val="560"/>
              </a:spcBef>
              <a:spcAft>
                <a:spcPts val="0"/>
              </a:spcAft>
              <a:buNone/>
            </a:pPr>
            <a:endParaRPr sz="2000" dirty="0"/>
          </a:p>
          <a:p>
            <a:pPr marL="342900" lvl="0" indent="-165100" algn="l" rtl="0">
              <a:spcBef>
                <a:spcPts val="560"/>
              </a:spcBef>
              <a:spcAft>
                <a:spcPts val="0"/>
              </a:spcAft>
              <a:buNone/>
            </a:pPr>
            <a:r>
              <a:rPr lang="en-GB" sz="2000" dirty="0">
                <a:solidFill>
                  <a:schemeClr val="dk1"/>
                </a:solidFill>
              </a:rPr>
              <a:t>Essentially, </a:t>
            </a:r>
            <a:r>
              <a:rPr lang="en-GB" sz="2000" b="1" dirty="0">
                <a:solidFill>
                  <a:schemeClr val="dk1"/>
                </a:solidFill>
              </a:rPr>
              <a:t>engineering is all about cooperation, collaboration, and empathy for both your colleagues and your customers.</a:t>
            </a:r>
            <a:r>
              <a:rPr lang="en-GB" sz="2000" dirty="0">
                <a:solidFill>
                  <a:schemeClr val="dk1"/>
                </a:solidFill>
              </a:rPr>
              <a:t> </a:t>
            </a:r>
            <a:endParaRPr sz="2000" dirty="0">
              <a:solidFill>
                <a:schemeClr val="dk1"/>
              </a:solidFill>
            </a:endParaRPr>
          </a:p>
          <a:p>
            <a:pPr marL="342900" lvl="0" indent="-165100" algn="l" rtl="0">
              <a:spcBef>
                <a:spcPts val="560"/>
              </a:spcBef>
              <a:spcAft>
                <a:spcPts val="0"/>
              </a:spcAft>
              <a:buClr>
                <a:schemeClr val="dk1"/>
              </a:buClr>
              <a:buSzPts val="1100"/>
              <a:buFont typeface="Arial"/>
              <a:buNone/>
            </a:pPr>
            <a:r>
              <a:rPr lang="en-GB" sz="1400" u="sng" dirty="0">
                <a:solidFill>
                  <a:schemeClr val="hlink"/>
                </a:solidFill>
                <a:hlinkClick r:id="rId3"/>
              </a:rPr>
              <a:t>https://medium.com/@yonatanzunger/so-about-this-googlers-manifesto-1e3773ed1788</a:t>
            </a:r>
            <a:endParaRPr sz="2000" dirty="0"/>
          </a:p>
          <a:p>
            <a:pPr marL="342900" lvl="0" indent="-165100" algn="l" rtl="0">
              <a:spcBef>
                <a:spcPts val="560"/>
              </a:spcBef>
              <a:spcAft>
                <a:spcPts val="0"/>
              </a:spcAft>
              <a:buClr>
                <a:schemeClr val="dk1"/>
              </a:buClr>
              <a:buSzPts val="1100"/>
              <a:buFont typeface="Arial"/>
              <a:buNone/>
            </a:pPr>
            <a:endParaRPr sz="2000" dirty="0"/>
          </a:p>
          <a:p>
            <a:pPr marL="342900" lvl="0" indent="-165100" algn="l" rtl="0">
              <a:spcBef>
                <a:spcPts val="560"/>
              </a:spcBef>
              <a:spcAft>
                <a:spcPts val="0"/>
              </a:spcAft>
              <a:buNone/>
            </a:pPr>
            <a:endParaRP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6"/>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endParaRPr/>
          </a:p>
        </p:txBody>
      </p:sp>
      <p:sp>
        <p:nvSpPr>
          <p:cNvPr id="239" name="Google Shape;239;p46"/>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Procedures</a:t>
            </a:r>
            <a:endParaRPr/>
          </a:p>
        </p:txBody>
      </p:sp>
      <p:pic>
        <p:nvPicPr>
          <p:cNvPr id="240" name="Google Shape;240;p46" descr="proc3.png"/>
          <p:cNvPicPr preferRelativeResize="0"/>
          <p:nvPr/>
        </p:nvPicPr>
        <p:blipFill>
          <a:blip r:embed="rId3">
            <a:alphaModFix/>
          </a:blip>
          <a:stretch>
            <a:fillRect/>
          </a:stretch>
        </p:blipFill>
        <p:spPr>
          <a:xfrm>
            <a:off x="685800" y="1981200"/>
            <a:ext cx="7772399" cy="2268700"/>
          </a:xfrm>
          <a:prstGeom prst="rect">
            <a:avLst/>
          </a:prstGeom>
          <a:noFill/>
          <a:ln>
            <a:noFill/>
          </a:ln>
        </p:spPr>
      </p:pic>
      <p:sp>
        <p:nvSpPr>
          <p:cNvPr id="241" name="Google Shape;241;p46"/>
          <p:cNvSpPr/>
          <p:nvPr/>
        </p:nvSpPr>
        <p:spPr>
          <a:xfrm>
            <a:off x="1099550" y="3417300"/>
            <a:ext cx="2968500" cy="577200"/>
          </a:xfrm>
          <a:prstGeom prst="ellipse">
            <a:avLst/>
          </a:prstGeom>
          <a:no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2" name="Google Shape;242;p46" descr="proc2.png"/>
          <p:cNvPicPr preferRelativeResize="0"/>
          <p:nvPr/>
        </p:nvPicPr>
        <p:blipFill rotWithShape="1">
          <a:blip r:embed="rId4">
            <a:alphaModFix/>
          </a:blip>
          <a:srcRect t="8441"/>
          <a:stretch/>
        </p:blipFill>
        <p:spPr>
          <a:xfrm>
            <a:off x="1837600" y="4571700"/>
            <a:ext cx="4924275" cy="1868625"/>
          </a:xfrm>
          <a:prstGeom prst="rect">
            <a:avLst/>
          </a:prstGeom>
          <a:noFill/>
          <a:ln>
            <a:noFill/>
          </a:ln>
        </p:spPr>
      </p:pic>
      <p:cxnSp>
        <p:nvCxnSpPr>
          <p:cNvPr id="243" name="Google Shape;243;p46"/>
          <p:cNvCxnSpPr>
            <a:stCxn id="241" idx="4"/>
            <a:endCxn id="242" idx="1"/>
          </p:cNvCxnSpPr>
          <p:nvPr/>
        </p:nvCxnSpPr>
        <p:spPr>
          <a:xfrm rot="5400000">
            <a:off x="1455050" y="4377150"/>
            <a:ext cx="1511400" cy="746100"/>
          </a:xfrm>
          <a:prstGeom prst="curvedConnector4">
            <a:avLst>
              <a:gd name="adj1" fmla="val 19095"/>
              <a:gd name="adj2" fmla="val 200774"/>
            </a:avLst>
          </a:prstGeom>
          <a:noFill/>
          <a:ln w="76200" cap="flat" cmpd="sng">
            <a:solidFill>
              <a:schemeClr val="accent1"/>
            </a:solidFill>
            <a:prstDash val="solid"/>
            <a:round/>
            <a:headEnd type="none" w="med" len="me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7"/>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endParaRPr/>
          </a:p>
        </p:txBody>
      </p:sp>
      <p:sp>
        <p:nvSpPr>
          <p:cNvPr id="249" name="Google Shape;249;p47"/>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Good or bad implementation?</a:t>
            </a:r>
            <a:endParaRPr/>
          </a:p>
        </p:txBody>
      </p:sp>
      <p:sp>
        <p:nvSpPr>
          <p:cNvPr id="250" name="Google Shape;250;p47"/>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endParaRPr/>
          </a:p>
        </p:txBody>
      </p:sp>
      <p:pic>
        <p:nvPicPr>
          <p:cNvPr id="251" name="Google Shape;251;p47" descr="proc3.png"/>
          <p:cNvPicPr preferRelativeResize="0"/>
          <p:nvPr/>
        </p:nvPicPr>
        <p:blipFill>
          <a:blip r:embed="rId3">
            <a:alphaModFix/>
          </a:blip>
          <a:stretch>
            <a:fillRect/>
          </a:stretch>
        </p:blipFill>
        <p:spPr>
          <a:xfrm>
            <a:off x="685800" y="1981200"/>
            <a:ext cx="7772399" cy="2268700"/>
          </a:xfrm>
          <a:prstGeom prst="rect">
            <a:avLst/>
          </a:prstGeom>
          <a:noFill/>
          <a:ln>
            <a:noFill/>
          </a:ln>
        </p:spPr>
      </p:pic>
      <p:sp>
        <p:nvSpPr>
          <p:cNvPr id="252" name="Google Shape;252;p47"/>
          <p:cNvSpPr/>
          <p:nvPr/>
        </p:nvSpPr>
        <p:spPr>
          <a:xfrm>
            <a:off x="1099550" y="3417300"/>
            <a:ext cx="2968500" cy="577200"/>
          </a:xfrm>
          <a:prstGeom prst="ellipse">
            <a:avLst/>
          </a:prstGeom>
          <a:no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3" name="Google Shape;253;p47" descr="proc2.png"/>
          <p:cNvPicPr preferRelativeResize="0"/>
          <p:nvPr/>
        </p:nvPicPr>
        <p:blipFill rotWithShape="1">
          <a:blip r:embed="rId4">
            <a:alphaModFix/>
          </a:blip>
          <a:srcRect t="8441"/>
          <a:stretch/>
        </p:blipFill>
        <p:spPr>
          <a:xfrm>
            <a:off x="1837600" y="4571700"/>
            <a:ext cx="4924275" cy="1868625"/>
          </a:xfrm>
          <a:prstGeom prst="rect">
            <a:avLst/>
          </a:prstGeom>
          <a:noFill/>
          <a:ln>
            <a:noFill/>
          </a:ln>
        </p:spPr>
      </p:pic>
      <p:cxnSp>
        <p:nvCxnSpPr>
          <p:cNvPr id="254" name="Google Shape;254;p47"/>
          <p:cNvCxnSpPr>
            <a:stCxn id="252" idx="4"/>
            <a:endCxn id="253" idx="1"/>
          </p:cNvCxnSpPr>
          <p:nvPr/>
        </p:nvCxnSpPr>
        <p:spPr>
          <a:xfrm rot="5400000">
            <a:off x="1455050" y="4377150"/>
            <a:ext cx="1511400" cy="746100"/>
          </a:xfrm>
          <a:prstGeom prst="curvedConnector4">
            <a:avLst>
              <a:gd name="adj1" fmla="val 19095"/>
              <a:gd name="adj2" fmla="val 131929"/>
            </a:avLst>
          </a:prstGeom>
          <a:noFill/>
          <a:ln w="76200" cap="flat" cmpd="sng">
            <a:solidFill>
              <a:schemeClr val="accent1"/>
            </a:solidFill>
            <a:prstDash val="solid"/>
            <a:round/>
            <a:headEnd type="none" w="med" len="med"/>
            <a:tailEnd type="triangle" w="med" len="med"/>
          </a:ln>
        </p:spPr>
      </p:cxnSp>
      <p:sp>
        <p:nvSpPr>
          <p:cNvPr id="255" name="Google Shape;255;p47"/>
          <p:cNvSpPr txBox="1"/>
          <p:nvPr/>
        </p:nvSpPr>
        <p:spPr>
          <a:xfrm>
            <a:off x="4947775" y="2705600"/>
            <a:ext cx="37077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3600" u="sng">
                <a:solidFill>
                  <a:schemeClr val="hlink"/>
                </a:solidFill>
                <a:hlinkClick r:id="rId5"/>
              </a:rPr>
              <a:t>http://etc.ch/tpjD</a:t>
            </a:r>
            <a:endParaRPr sz="3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8"/>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r>
              <a:rPr lang="en-GB" u="sng">
                <a:solidFill>
                  <a:schemeClr val="hlink"/>
                </a:solidFill>
                <a:hlinkClick r:id="rId3"/>
              </a:rPr>
              <a:t>https://directpoll.com/r?XDbzPBd3ixYqg8yugNTC76EKEbUwm1P4U3j9KyR0Y</a:t>
            </a:r>
            <a:endParaRPr/>
          </a:p>
        </p:txBody>
      </p:sp>
      <p:sp>
        <p:nvSpPr>
          <p:cNvPr id="261" name="Google Shape;261;p48"/>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Results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9"/>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r>
              <a:rPr lang="en-GB"/>
              <a:t>Flexibility: what about losing when the </a:t>
            </a:r>
            <a:r>
              <a:rPr lang="en-GB" b="1" i="1"/>
              <a:t>GoodGuy</a:t>
            </a:r>
            <a:r>
              <a:rPr lang="en-GB"/>
              <a:t> is touched?</a:t>
            </a:r>
            <a:endParaRPr/>
          </a:p>
        </p:txBody>
      </p:sp>
      <p:sp>
        <p:nvSpPr>
          <p:cNvPr id="267" name="Google Shape;267;p49"/>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Procedures</a:t>
            </a:r>
            <a:endParaRPr/>
          </a:p>
        </p:txBody>
      </p:sp>
      <p:pic>
        <p:nvPicPr>
          <p:cNvPr id="268" name="Google Shape;268;p49" descr="proc2.png"/>
          <p:cNvPicPr preferRelativeResize="0"/>
          <p:nvPr/>
        </p:nvPicPr>
        <p:blipFill rotWithShape="1">
          <a:blip r:embed="rId3">
            <a:alphaModFix/>
          </a:blip>
          <a:srcRect t="8441"/>
          <a:stretch/>
        </p:blipFill>
        <p:spPr>
          <a:xfrm>
            <a:off x="2043750" y="4478500"/>
            <a:ext cx="5336576" cy="2025075"/>
          </a:xfrm>
          <a:prstGeom prst="rect">
            <a:avLst/>
          </a:prstGeom>
          <a:noFill/>
          <a:ln>
            <a:noFill/>
          </a:ln>
        </p:spPr>
      </p:pic>
      <p:sp>
        <p:nvSpPr>
          <p:cNvPr id="269" name="Google Shape;269;p49"/>
          <p:cNvSpPr/>
          <p:nvPr/>
        </p:nvSpPr>
        <p:spPr>
          <a:xfrm>
            <a:off x="4604150" y="5231425"/>
            <a:ext cx="3133500" cy="1044600"/>
          </a:xfrm>
          <a:prstGeom prst="ellipse">
            <a:avLst/>
          </a:prstGeom>
          <a:no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9"/>
          <p:cNvSpPr txBox="1"/>
          <p:nvPr/>
        </p:nvSpPr>
        <p:spPr>
          <a:xfrm>
            <a:off x="5352300" y="4654225"/>
            <a:ext cx="3105900" cy="57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i="1">
                <a:solidFill>
                  <a:srgbClr val="FF9900"/>
                </a:solidFill>
                <a:latin typeface="Open Sans"/>
                <a:ea typeface="Open Sans"/>
                <a:cs typeface="Open Sans"/>
                <a:sym typeface="Open Sans"/>
              </a:rPr>
              <a:t>hmmmm.</a:t>
            </a:r>
            <a:endParaRPr sz="2400" b="1" i="1">
              <a:solidFill>
                <a:srgbClr val="FF9900"/>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50"/>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endParaRPr/>
          </a:p>
        </p:txBody>
      </p:sp>
      <p:sp>
        <p:nvSpPr>
          <p:cNvPr id="276" name="Google Shape;276;p50"/>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Procedures</a:t>
            </a:r>
            <a:endParaRPr/>
          </a:p>
        </p:txBody>
      </p:sp>
      <p:pic>
        <p:nvPicPr>
          <p:cNvPr id="277" name="Google Shape;277;p50" descr="proc4.png"/>
          <p:cNvPicPr preferRelativeResize="0"/>
          <p:nvPr/>
        </p:nvPicPr>
        <p:blipFill>
          <a:blip r:embed="rId3">
            <a:alphaModFix/>
          </a:blip>
          <a:stretch>
            <a:fillRect/>
          </a:stretch>
        </p:blipFill>
        <p:spPr>
          <a:xfrm>
            <a:off x="421200" y="0"/>
            <a:ext cx="8722794" cy="6858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1"/>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endParaRPr/>
          </a:p>
        </p:txBody>
      </p:sp>
      <p:sp>
        <p:nvSpPr>
          <p:cNvPr id="283" name="Google Shape;283;p51"/>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Procedures</a:t>
            </a:r>
            <a:endParaRPr/>
          </a:p>
        </p:txBody>
      </p:sp>
      <p:pic>
        <p:nvPicPr>
          <p:cNvPr id="284" name="Google Shape;284;p51" descr="proc4.png"/>
          <p:cNvPicPr preferRelativeResize="0"/>
          <p:nvPr/>
        </p:nvPicPr>
        <p:blipFill>
          <a:blip r:embed="rId3">
            <a:alphaModFix/>
          </a:blip>
          <a:stretch>
            <a:fillRect/>
          </a:stretch>
        </p:blipFill>
        <p:spPr>
          <a:xfrm>
            <a:off x="421200" y="0"/>
            <a:ext cx="8722794" cy="6858000"/>
          </a:xfrm>
          <a:prstGeom prst="rect">
            <a:avLst/>
          </a:prstGeom>
          <a:noFill/>
          <a:ln>
            <a:noFill/>
          </a:ln>
        </p:spPr>
      </p:pic>
      <p:sp>
        <p:nvSpPr>
          <p:cNvPr id="285" name="Google Shape;285;p51"/>
          <p:cNvSpPr txBox="1"/>
          <p:nvPr/>
        </p:nvSpPr>
        <p:spPr>
          <a:xfrm>
            <a:off x="5662400" y="3279875"/>
            <a:ext cx="3339600" cy="16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i="1">
                <a:solidFill>
                  <a:srgbClr val="FF9900"/>
                </a:solidFill>
                <a:latin typeface="Open Sans"/>
                <a:ea typeface="Open Sans"/>
                <a:cs typeface="Open Sans"/>
                <a:sym typeface="Open Sans"/>
              </a:rPr>
              <a:t>Passing variable to procedure parameter to increase flexibility &amp; hence reuse</a:t>
            </a:r>
            <a:endParaRPr sz="2400" b="1" i="1">
              <a:solidFill>
                <a:srgbClr val="FF9900"/>
              </a:solidFill>
              <a:latin typeface="Open Sans"/>
              <a:ea typeface="Open Sans"/>
              <a:cs typeface="Open Sans"/>
              <a:sym typeface="Open Sans"/>
            </a:endParaRPr>
          </a:p>
        </p:txBody>
      </p:sp>
      <p:cxnSp>
        <p:nvCxnSpPr>
          <p:cNvPr id="286" name="Google Shape;286;p51"/>
          <p:cNvCxnSpPr>
            <a:endCxn id="285" idx="0"/>
          </p:cNvCxnSpPr>
          <p:nvPr/>
        </p:nvCxnSpPr>
        <p:spPr>
          <a:xfrm>
            <a:off x="5779100" y="2303975"/>
            <a:ext cx="1553100" cy="975900"/>
          </a:xfrm>
          <a:prstGeom prst="curvedConnector2">
            <a:avLst/>
          </a:prstGeom>
          <a:noFill/>
          <a:ln w="76200" cap="flat" cmpd="sng">
            <a:solidFill>
              <a:schemeClr val="accent1"/>
            </a:solidFill>
            <a:prstDash val="solid"/>
            <a:round/>
            <a:headEnd type="none" w="med" len="med"/>
            <a:tailEnd type="triangle" w="med" len="med"/>
          </a:ln>
        </p:spPr>
      </p:cxnSp>
      <p:cxnSp>
        <p:nvCxnSpPr>
          <p:cNvPr id="287" name="Google Shape;287;p51"/>
          <p:cNvCxnSpPr>
            <a:endCxn id="285" idx="0"/>
          </p:cNvCxnSpPr>
          <p:nvPr/>
        </p:nvCxnSpPr>
        <p:spPr>
          <a:xfrm rot="10800000" flipH="1">
            <a:off x="5285600" y="3279875"/>
            <a:ext cx="2046600" cy="270900"/>
          </a:xfrm>
          <a:prstGeom prst="curvedConnector4">
            <a:avLst>
              <a:gd name="adj1" fmla="val 27812"/>
              <a:gd name="adj2" fmla="val 187901"/>
            </a:avLst>
          </a:prstGeom>
          <a:noFill/>
          <a:ln w="76200" cap="flat" cmpd="sng">
            <a:solidFill>
              <a:schemeClr val="accent1"/>
            </a:solidFill>
            <a:prstDash val="solid"/>
            <a:round/>
            <a:headEnd type="none" w="med" len="med"/>
            <a:tailEnd type="triangle" w="med" len="med"/>
          </a:ln>
        </p:spPr>
      </p:cxnSp>
      <p:cxnSp>
        <p:nvCxnSpPr>
          <p:cNvPr id="288" name="Google Shape;288;p51"/>
          <p:cNvCxnSpPr>
            <a:stCxn id="285" idx="2"/>
          </p:cNvCxnSpPr>
          <p:nvPr/>
        </p:nvCxnSpPr>
        <p:spPr>
          <a:xfrm rot="5400000" flipH="1">
            <a:off x="5824250" y="3379925"/>
            <a:ext cx="219900" cy="2796000"/>
          </a:xfrm>
          <a:prstGeom prst="curvedConnector4">
            <a:avLst>
              <a:gd name="adj1" fmla="val -108288"/>
              <a:gd name="adj2" fmla="val 79861"/>
            </a:avLst>
          </a:prstGeom>
          <a:noFill/>
          <a:ln w="76200" cap="flat" cmpd="sng">
            <a:solidFill>
              <a:schemeClr val="accent1"/>
            </a:solidFill>
            <a:prstDash val="solid"/>
            <a:round/>
            <a:headEnd type="none" w="med" len="med"/>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2"/>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endParaRPr/>
          </a:p>
        </p:txBody>
      </p:sp>
      <p:sp>
        <p:nvSpPr>
          <p:cNvPr id="294" name="Google Shape;294;p52"/>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Procedures</a:t>
            </a:r>
            <a:endParaRPr/>
          </a:p>
        </p:txBody>
      </p:sp>
      <p:pic>
        <p:nvPicPr>
          <p:cNvPr id="295" name="Google Shape;295;p52" descr="proc4.png"/>
          <p:cNvPicPr preferRelativeResize="0"/>
          <p:nvPr/>
        </p:nvPicPr>
        <p:blipFill>
          <a:blip r:embed="rId3">
            <a:alphaModFix/>
          </a:blip>
          <a:stretch>
            <a:fillRect/>
          </a:stretch>
        </p:blipFill>
        <p:spPr>
          <a:xfrm>
            <a:off x="421200" y="0"/>
            <a:ext cx="8722794" cy="6858000"/>
          </a:xfrm>
          <a:prstGeom prst="rect">
            <a:avLst/>
          </a:prstGeom>
          <a:noFill/>
          <a:ln>
            <a:noFill/>
          </a:ln>
        </p:spPr>
      </p:pic>
      <p:sp>
        <p:nvSpPr>
          <p:cNvPr id="296" name="Google Shape;296;p52"/>
          <p:cNvSpPr txBox="1"/>
          <p:nvPr/>
        </p:nvSpPr>
        <p:spPr>
          <a:xfrm>
            <a:off x="5662400" y="3279875"/>
            <a:ext cx="3339600" cy="16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i="1">
                <a:solidFill>
                  <a:srgbClr val="FF9900"/>
                </a:solidFill>
                <a:latin typeface="Open Sans"/>
                <a:ea typeface="Open Sans"/>
                <a:cs typeface="Open Sans"/>
                <a:sym typeface="Open Sans"/>
              </a:rPr>
              <a:t>Passing </a:t>
            </a:r>
            <a:r>
              <a:rPr lang="en-GB" sz="2400" b="1" i="1" u="sng">
                <a:solidFill>
                  <a:srgbClr val="FF9900"/>
                </a:solidFill>
                <a:latin typeface="Open Sans"/>
                <a:ea typeface="Open Sans"/>
                <a:cs typeface="Open Sans"/>
                <a:sym typeface="Open Sans"/>
              </a:rPr>
              <a:t>argument</a:t>
            </a:r>
            <a:r>
              <a:rPr lang="en-GB" sz="2400" b="1" i="1">
                <a:solidFill>
                  <a:srgbClr val="FF9900"/>
                </a:solidFill>
                <a:latin typeface="Open Sans"/>
                <a:ea typeface="Open Sans"/>
                <a:cs typeface="Open Sans"/>
                <a:sym typeface="Open Sans"/>
              </a:rPr>
              <a:t> to procedure parameter to increase flexibility &amp; hence reuse</a:t>
            </a:r>
            <a:endParaRPr sz="2400" b="1" i="1">
              <a:solidFill>
                <a:srgbClr val="FF9900"/>
              </a:solidFill>
              <a:latin typeface="Open Sans"/>
              <a:ea typeface="Open Sans"/>
              <a:cs typeface="Open Sans"/>
              <a:sym typeface="Open Sans"/>
            </a:endParaRPr>
          </a:p>
        </p:txBody>
      </p:sp>
      <p:cxnSp>
        <p:nvCxnSpPr>
          <p:cNvPr id="297" name="Google Shape;297;p52"/>
          <p:cNvCxnSpPr>
            <a:endCxn id="296" idx="0"/>
          </p:cNvCxnSpPr>
          <p:nvPr/>
        </p:nvCxnSpPr>
        <p:spPr>
          <a:xfrm>
            <a:off x="5779100" y="2303975"/>
            <a:ext cx="1553100" cy="975900"/>
          </a:xfrm>
          <a:prstGeom prst="curvedConnector2">
            <a:avLst/>
          </a:prstGeom>
          <a:noFill/>
          <a:ln w="76200" cap="flat" cmpd="sng">
            <a:solidFill>
              <a:schemeClr val="accent1"/>
            </a:solidFill>
            <a:prstDash val="solid"/>
            <a:round/>
            <a:headEnd type="none" w="med" len="med"/>
            <a:tailEnd type="triangle" w="med" len="med"/>
          </a:ln>
        </p:spPr>
      </p:cxnSp>
      <p:cxnSp>
        <p:nvCxnSpPr>
          <p:cNvPr id="298" name="Google Shape;298;p52"/>
          <p:cNvCxnSpPr>
            <a:endCxn id="296" idx="0"/>
          </p:cNvCxnSpPr>
          <p:nvPr/>
        </p:nvCxnSpPr>
        <p:spPr>
          <a:xfrm rot="10800000" flipH="1">
            <a:off x="5285600" y="3279875"/>
            <a:ext cx="2046600" cy="270900"/>
          </a:xfrm>
          <a:prstGeom prst="curvedConnector4">
            <a:avLst>
              <a:gd name="adj1" fmla="val 27812"/>
              <a:gd name="adj2" fmla="val 187901"/>
            </a:avLst>
          </a:prstGeom>
          <a:noFill/>
          <a:ln w="76200" cap="flat" cmpd="sng">
            <a:solidFill>
              <a:schemeClr val="accent1"/>
            </a:solidFill>
            <a:prstDash val="solid"/>
            <a:round/>
            <a:headEnd type="none" w="med" len="med"/>
            <a:tailEnd type="triangle" w="med" len="med"/>
          </a:ln>
        </p:spPr>
      </p:cxnSp>
      <p:cxnSp>
        <p:nvCxnSpPr>
          <p:cNvPr id="299" name="Google Shape;299;p52"/>
          <p:cNvCxnSpPr>
            <a:stCxn id="296" idx="2"/>
          </p:cNvCxnSpPr>
          <p:nvPr/>
        </p:nvCxnSpPr>
        <p:spPr>
          <a:xfrm rot="5400000" flipH="1">
            <a:off x="5824250" y="3379925"/>
            <a:ext cx="219900" cy="2796000"/>
          </a:xfrm>
          <a:prstGeom prst="curvedConnector4">
            <a:avLst>
              <a:gd name="adj1" fmla="val -108288"/>
              <a:gd name="adj2" fmla="val 79861"/>
            </a:avLst>
          </a:prstGeom>
          <a:noFill/>
          <a:ln w="76200" cap="flat" cmpd="sng">
            <a:solidFill>
              <a:schemeClr val="accent1"/>
            </a:solidFill>
            <a:prstDash val="solid"/>
            <a:round/>
            <a:headEnd type="none" w="med" len="med"/>
            <a:tailEnd type="triangl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3"/>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endParaRPr/>
          </a:p>
        </p:txBody>
      </p:sp>
      <p:sp>
        <p:nvSpPr>
          <p:cNvPr id="305" name="Google Shape;305;p53"/>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Procedures</a:t>
            </a:r>
            <a:endParaRPr/>
          </a:p>
        </p:txBody>
      </p:sp>
      <p:pic>
        <p:nvPicPr>
          <p:cNvPr id="306" name="Google Shape;306;p53" descr="proc4.png"/>
          <p:cNvPicPr preferRelativeResize="0"/>
          <p:nvPr/>
        </p:nvPicPr>
        <p:blipFill>
          <a:blip r:embed="rId3">
            <a:alphaModFix/>
          </a:blip>
          <a:stretch>
            <a:fillRect/>
          </a:stretch>
        </p:blipFill>
        <p:spPr>
          <a:xfrm>
            <a:off x="421200" y="0"/>
            <a:ext cx="8722794" cy="6858000"/>
          </a:xfrm>
          <a:prstGeom prst="rect">
            <a:avLst/>
          </a:prstGeom>
          <a:noFill/>
          <a:ln>
            <a:noFill/>
          </a:ln>
        </p:spPr>
      </p:pic>
      <p:sp>
        <p:nvSpPr>
          <p:cNvPr id="307" name="Google Shape;307;p53"/>
          <p:cNvSpPr txBox="1"/>
          <p:nvPr/>
        </p:nvSpPr>
        <p:spPr>
          <a:xfrm>
            <a:off x="5662400" y="3279875"/>
            <a:ext cx="3339600" cy="16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i="1">
                <a:solidFill>
                  <a:srgbClr val="FF9900"/>
                </a:solidFill>
                <a:latin typeface="Open Sans"/>
                <a:ea typeface="Open Sans"/>
                <a:cs typeface="Open Sans"/>
                <a:sym typeface="Open Sans"/>
              </a:rPr>
              <a:t>THIS PROGRAM WILL RUN, BUT CAN YOU FIND THE ERROR IN IT?</a:t>
            </a:r>
            <a:endParaRPr sz="2400" b="1" i="1">
              <a:solidFill>
                <a:srgbClr val="FF9900"/>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4"/>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457200" marR="0" lvl="0" indent="-419100" algn="l" rtl="0">
              <a:lnSpc>
                <a:spcPct val="100000"/>
              </a:lnSpc>
              <a:spcBef>
                <a:spcPts val="560"/>
              </a:spcBef>
              <a:spcAft>
                <a:spcPts val="0"/>
              </a:spcAft>
              <a:buClr>
                <a:schemeClr val="dk1"/>
              </a:buClr>
              <a:buSzPts val="3000"/>
              <a:buFont typeface="Open Sans"/>
              <a:buChar char="•"/>
            </a:pPr>
            <a:r>
              <a:rPr lang="en-GB"/>
              <a:t>Procedures</a:t>
            </a:r>
            <a:endParaRPr/>
          </a:p>
          <a:p>
            <a:pPr marL="457200" marR="0" lvl="0" indent="-419100" algn="l" rtl="0">
              <a:lnSpc>
                <a:spcPct val="100000"/>
              </a:lnSpc>
              <a:spcBef>
                <a:spcPts val="0"/>
              </a:spcBef>
              <a:spcAft>
                <a:spcPts val="0"/>
              </a:spcAft>
              <a:buSzPts val="3000"/>
              <a:buChar char="•"/>
            </a:pPr>
            <a:r>
              <a:rPr lang="en-GB" b="1"/>
              <a:t>Screens</a:t>
            </a:r>
            <a:endParaRPr b="1"/>
          </a:p>
          <a:p>
            <a:pPr marL="457200" marR="0" lvl="0" indent="-419100" algn="l" rtl="0">
              <a:lnSpc>
                <a:spcPct val="100000"/>
              </a:lnSpc>
              <a:spcBef>
                <a:spcPts val="0"/>
              </a:spcBef>
              <a:spcAft>
                <a:spcPts val="0"/>
              </a:spcAft>
              <a:buSzPts val="3000"/>
              <a:buChar char="•"/>
            </a:pPr>
            <a:r>
              <a:rPr lang="en-GB"/>
              <a:t>External non-visible components</a:t>
            </a:r>
            <a:endParaRPr/>
          </a:p>
          <a:p>
            <a:pPr marL="457200" marR="0" lvl="0" indent="-419100" algn="l" rtl="0">
              <a:lnSpc>
                <a:spcPct val="100000"/>
              </a:lnSpc>
              <a:spcBef>
                <a:spcPts val="0"/>
              </a:spcBef>
              <a:spcAft>
                <a:spcPts val="0"/>
              </a:spcAft>
              <a:buSzPts val="3000"/>
              <a:buChar char="•"/>
            </a:pPr>
            <a:r>
              <a:rPr lang="en-GB"/>
              <a:t>Run time errors</a:t>
            </a:r>
            <a:endParaRPr/>
          </a:p>
          <a:p>
            <a:pPr marL="457200" marR="0" lvl="0" indent="-419100" algn="l" rtl="0">
              <a:lnSpc>
                <a:spcPct val="100000"/>
              </a:lnSpc>
              <a:spcBef>
                <a:spcPts val="0"/>
              </a:spcBef>
              <a:spcAft>
                <a:spcPts val="0"/>
              </a:spcAft>
              <a:buSzPts val="3000"/>
              <a:buChar char="•"/>
            </a:pPr>
            <a:r>
              <a:rPr lang="en-GB"/>
              <a:t>Coursework App 1.</a:t>
            </a:r>
            <a:endParaRPr/>
          </a:p>
        </p:txBody>
      </p:sp>
      <p:sp>
        <p:nvSpPr>
          <p:cNvPr id="313" name="Google Shape;313;p54"/>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Today we cover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5"/>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endParaRPr/>
          </a:p>
        </p:txBody>
      </p:sp>
      <p:sp>
        <p:nvSpPr>
          <p:cNvPr id="319" name="Google Shape;319;p55"/>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Multiple screens</a:t>
            </a:r>
            <a:endParaRPr/>
          </a:p>
        </p:txBody>
      </p:sp>
      <p:pic>
        <p:nvPicPr>
          <p:cNvPr id="320" name="Google Shape;320;p55" descr="screens1.png"/>
          <p:cNvPicPr preferRelativeResize="0"/>
          <p:nvPr/>
        </p:nvPicPr>
        <p:blipFill>
          <a:blip r:embed="rId3">
            <a:alphaModFix/>
          </a:blip>
          <a:stretch>
            <a:fillRect/>
          </a:stretch>
        </p:blipFill>
        <p:spPr>
          <a:xfrm>
            <a:off x="685802" y="1981200"/>
            <a:ext cx="6685400" cy="3974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9"/>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r>
              <a:rPr lang="en-GB" sz="3600"/>
              <a:t>“</a:t>
            </a:r>
            <a:r>
              <a:rPr lang="en-GB" sz="3600">
                <a:solidFill>
                  <a:srgbClr val="111111"/>
                </a:solidFill>
                <a:highlight>
                  <a:srgbClr val="FFFFFF"/>
                </a:highlight>
              </a:rPr>
              <a:t>I learned that usability is far more important that design - we want people to like using our apps regardless of how good they look!”</a:t>
            </a:r>
            <a:endParaRPr sz="3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6"/>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endParaRPr/>
          </a:p>
        </p:txBody>
      </p:sp>
      <p:sp>
        <p:nvSpPr>
          <p:cNvPr id="326" name="Google Shape;326;p56"/>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Multiple screens</a:t>
            </a:r>
            <a:endParaRPr/>
          </a:p>
        </p:txBody>
      </p:sp>
      <p:pic>
        <p:nvPicPr>
          <p:cNvPr id="327" name="Google Shape;327;p56" descr="screens2.png"/>
          <p:cNvPicPr preferRelativeResize="0"/>
          <p:nvPr/>
        </p:nvPicPr>
        <p:blipFill rotWithShape="1">
          <a:blip r:embed="rId3">
            <a:alphaModFix/>
          </a:blip>
          <a:srcRect r="1797" b="40001"/>
          <a:stretch/>
        </p:blipFill>
        <p:spPr>
          <a:xfrm>
            <a:off x="685800" y="1981200"/>
            <a:ext cx="6873325" cy="4114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7"/>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endParaRPr/>
          </a:p>
        </p:txBody>
      </p:sp>
      <p:sp>
        <p:nvSpPr>
          <p:cNvPr id="333" name="Google Shape;333;p57"/>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u="sng">
                <a:solidFill>
                  <a:schemeClr val="hlink"/>
                </a:solidFill>
                <a:hlinkClick r:id="rId3"/>
              </a:rPr>
              <a:t>http://etc.ch/JUkR</a:t>
            </a:r>
            <a:endParaRPr/>
          </a:p>
        </p:txBody>
      </p:sp>
      <p:pic>
        <p:nvPicPr>
          <p:cNvPr id="334" name="Google Shape;334;p57"/>
          <p:cNvPicPr preferRelativeResize="0"/>
          <p:nvPr/>
        </p:nvPicPr>
        <p:blipFill>
          <a:blip r:embed="rId4">
            <a:alphaModFix/>
          </a:blip>
          <a:stretch>
            <a:fillRect/>
          </a:stretch>
        </p:blipFill>
        <p:spPr>
          <a:xfrm>
            <a:off x="0" y="1695775"/>
            <a:ext cx="9143999" cy="46146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9"/>
          <p:cNvSpPr txBox="1">
            <a:spLocks noGrp="1"/>
          </p:cNvSpPr>
          <p:nvPr>
            <p:ph type="body" idx="1"/>
          </p:nvPr>
        </p:nvSpPr>
        <p:spPr>
          <a:xfrm>
            <a:off x="685800" y="5361150"/>
            <a:ext cx="7772400" cy="946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r>
              <a:rPr lang="en-GB" sz="1800" u="sng">
                <a:solidFill>
                  <a:schemeClr val="hlink"/>
                </a:solidFill>
                <a:hlinkClick r:id="rId3"/>
              </a:rPr>
              <a:t>http://appinventor.mit.edu/explore/ai2/colored-dots.html</a:t>
            </a:r>
            <a:endParaRPr sz="1800"/>
          </a:p>
          <a:p>
            <a:pPr marL="342900" lvl="0" indent="-165100" algn="l" rtl="0">
              <a:spcBef>
                <a:spcPts val="560"/>
              </a:spcBef>
              <a:spcAft>
                <a:spcPts val="0"/>
              </a:spcAft>
              <a:buNone/>
            </a:pPr>
            <a:r>
              <a:rPr lang="en-GB" sz="1800" u="sng">
                <a:solidFill>
                  <a:schemeClr val="hlink"/>
                </a:solidFill>
                <a:hlinkClick r:id="rId4"/>
              </a:rPr>
              <a:t>http://puravidaapps.com/manager.php</a:t>
            </a:r>
            <a:r>
              <a:rPr lang="en-GB" sz="1800"/>
              <a:t> </a:t>
            </a:r>
            <a:endParaRPr sz="1800"/>
          </a:p>
          <a:p>
            <a:pPr marL="342900" lvl="0" indent="-165100" algn="l" rtl="0">
              <a:spcBef>
                <a:spcPts val="560"/>
              </a:spcBef>
              <a:spcAft>
                <a:spcPts val="0"/>
              </a:spcAft>
              <a:buNone/>
            </a:pPr>
            <a:endParaRPr sz="1800"/>
          </a:p>
        </p:txBody>
      </p:sp>
      <p:sp>
        <p:nvSpPr>
          <p:cNvPr id="346" name="Google Shape;346;p59"/>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Multiple screens</a:t>
            </a:r>
            <a:endParaRPr/>
          </a:p>
        </p:txBody>
      </p:sp>
      <p:pic>
        <p:nvPicPr>
          <p:cNvPr id="347" name="Google Shape;347;p59" descr="screen3.png"/>
          <p:cNvPicPr preferRelativeResize="0"/>
          <p:nvPr/>
        </p:nvPicPr>
        <p:blipFill>
          <a:blip r:embed="rId5">
            <a:alphaModFix/>
          </a:blip>
          <a:stretch>
            <a:fillRect/>
          </a:stretch>
        </p:blipFill>
        <p:spPr>
          <a:xfrm>
            <a:off x="944875" y="2169150"/>
            <a:ext cx="7581050" cy="1596000"/>
          </a:xfrm>
          <a:prstGeom prst="rect">
            <a:avLst/>
          </a:prstGeom>
          <a:noFill/>
          <a:ln>
            <a:noFill/>
          </a:ln>
        </p:spPr>
      </p:pic>
      <p:pic>
        <p:nvPicPr>
          <p:cNvPr id="348" name="Google Shape;348;p59" descr="screens4.png"/>
          <p:cNvPicPr preferRelativeResize="0"/>
          <p:nvPr/>
        </p:nvPicPr>
        <p:blipFill>
          <a:blip r:embed="rId6">
            <a:alphaModFix/>
          </a:blip>
          <a:stretch>
            <a:fillRect/>
          </a:stretch>
        </p:blipFill>
        <p:spPr>
          <a:xfrm>
            <a:off x="944875" y="3765150"/>
            <a:ext cx="6798700" cy="1596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0"/>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457200" marR="0" lvl="0" indent="-419100" algn="l" rtl="0">
              <a:lnSpc>
                <a:spcPct val="100000"/>
              </a:lnSpc>
              <a:spcBef>
                <a:spcPts val="560"/>
              </a:spcBef>
              <a:spcAft>
                <a:spcPts val="0"/>
              </a:spcAft>
              <a:buClr>
                <a:schemeClr val="dk1"/>
              </a:buClr>
              <a:buSzPts val="3000"/>
              <a:buFont typeface="Open Sans"/>
              <a:buChar char="•"/>
            </a:pPr>
            <a:r>
              <a:rPr lang="en-GB"/>
              <a:t>Procedures</a:t>
            </a:r>
            <a:endParaRPr/>
          </a:p>
          <a:p>
            <a:pPr marL="457200" marR="0" lvl="0" indent="-419100" algn="l" rtl="0">
              <a:lnSpc>
                <a:spcPct val="100000"/>
              </a:lnSpc>
              <a:spcBef>
                <a:spcPts val="0"/>
              </a:spcBef>
              <a:spcAft>
                <a:spcPts val="0"/>
              </a:spcAft>
              <a:buSzPts val="3000"/>
              <a:buChar char="•"/>
            </a:pPr>
            <a:r>
              <a:rPr lang="en-GB"/>
              <a:t>Screens</a:t>
            </a:r>
            <a:endParaRPr/>
          </a:p>
          <a:p>
            <a:pPr marL="457200" marR="0" lvl="0" indent="-419100" algn="l" rtl="0">
              <a:lnSpc>
                <a:spcPct val="100000"/>
              </a:lnSpc>
              <a:spcBef>
                <a:spcPts val="0"/>
              </a:spcBef>
              <a:spcAft>
                <a:spcPts val="0"/>
              </a:spcAft>
              <a:buSzPts val="3000"/>
              <a:buChar char="•"/>
            </a:pPr>
            <a:r>
              <a:rPr lang="en-GB" b="1"/>
              <a:t>External non-visible components</a:t>
            </a:r>
            <a:endParaRPr b="1"/>
          </a:p>
          <a:p>
            <a:pPr marL="457200" marR="0" lvl="0" indent="-419100" algn="l" rtl="0">
              <a:lnSpc>
                <a:spcPct val="100000"/>
              </a:lnSpc>
              <a:spcBef>
                <a:spcPts val="0"/>
              </a:spcBef>
              <a:spcAft>
                <a:spcPts val="0"/>
              </a:spcAft>
              <a:buSzPts val="3000"/>
              <a:buChar char="•"/>
            </a:pPr>
            <a:r>
              <a:rPr lang="en-GB"/>
              <a:t>Run time errors</a:t>
            </a:r>
            <a:endParaRPr/>
          </a:p>
          <a:p>
            <a:pPr marL="457200" marR="0" lvl="0" indent="-419100" algn="l" rtl="0">
              <a:lnSpc>
                <a:spcPct val="100000"/>
              </a:lnSpc>
              <a:spcBef>
                <a:spcPts val="0"/>
              </a:spcBef>
              <a:spcAft>
                <a:spcPts val="0"/>
              </a:spcAft>
              <a:buSzPts val="3000"/>
              <a:buChar char="•"/>
            </a:pPr>
            <a:r>
              <a:rPr lang="en-GB"/>
              <a:t>Coursework App 1.</a:t>
            </a:r>
            <a:endParaRPr/>
          </a:p>
        </p:txBody>
      </p:sp>
      <p:sp>
        <p:nvSpPr>
          <p:cNvPr id="354" name="Google Shape;354;p60"/>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Today we cover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61"/>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(Internal) Visible components</a:t>
            </a:r>
            <a:endParaRPr/>
          </a:p>
        </p:txBody>
      </p:sp>
      <p:pic>
        <p:nvPicPr>
          <p:cNvPr id="360" name="Google Shape;360;p61" descr="internalcpnts.png"/>
          <p:cNvPicPr preferRelativeResize="0"/>
          <p:nvPr/>
        </p:nvPicPr>
        <p:blipFill>
          <a:blip r:embed="rId3">
            <a:alphaModFix/>
          </a:blip>
          <a:stretch>
            <a:fillRect/>
          </a:stretch>
        </p:blipFill>
        <p:spPr>
          <a:xfrm>
            <a:off x="1728788" y="2740875"/>
            <a:ext cx="5686425" cy="3028950"/>
          </a:xfrm>
          <a:prstGeom prst="rect">
            <a:avLst/>
          </a:prstGeom>
          <a:noFill/>
          <a:ln>
            <a:noFill/>
          </a:ln>
        </p:spPr>
      </p:pic>
      <p:sp>
        <p:nvSpPr>
          <p:cNvPr id="361" name="Google Shape;361;p61"/>
          <p:cNvSpPr txBox="1"/>
          <p:nvPr/>
        </p:nvSpPr>
        <p:spPr>
          <a:xfrm>
            <a:off x="688925" y="6018750"/>
            <a:ext cx="6119100" cy="69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Open Sans"/>
                <a:ea typeface="Open Sans"/>
                <a:cs typeface="Open Sans"/>
                <a:sym typeface="Open Sans"/>
              </a:rPr>
              <a:t>Essentially User Interface components...</a:t>
            </a:r>
            <a:endParaRPr sz="1800">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2"/>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External non-visible components</a:t>
            </a:r>
            <a:endParaRPr/>
          </a:p>
        </p:txBody>
      </p:sp>
      <p:pic>
        <p:nvPicPr>
          <p:cNvPr id="367" name="Google Shape;367;p62" descr="externalcpnts.png"/>
          <p:cNvPicPr preferRelativeResize="0"/>
          <p:nvPr/>
        </p:nvPicPr>
        <p:blipFill>
          <a:blip r:embed="rId3">
            <a:alphaModFix/>
          </a:blip>
          <a:stretch>
            <a:fillRect/>
          </a:stretch>
        </p:blipFill>
        <p:spPr>
          <a:xfrm>
            <a:off x="133350" y="2109775"/>
            <a:ext cx="8877300" cy="3857625"/>
          </a:xfrm>
          <a:prstGeom prst="rect">
            <a:avLst/>
          </a:prstGeom>
          <a:noFill/>
          <a:ln>
            <a:noFill/>
          </a:ln>
        </p:spPr>
      </p:pic>
      <p:sp>
        <p:nvSpPr>
          <p:cNvPr id="368" name="Google Shape;368;p62"/>
          <p:cNvSpPr txBox="1"/>
          <p:nvPr/>
        </p:nvSpPr>
        <p:spPr>
          <a:xfrm>
            <a:off x="133350" y="6162900"/>
            <a:ext cx="6119100" cy="69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Open Sans"/>
                <a:ea typeface="Open Sans"/>
                <a:cs typeface="Open Sans"/>
                <a:sym typeface="Open Sans"/>
              </a:rPr>
              <a:t>Not part of the User Interface… components the user may not be aware of</a:t>
            </a:r>
            <a:endParaRPr sz="1800">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3"/>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457200" marR="0" lvl="0" indent="-419100" algn="l" rtl="0">
              <a:lnSpc>
                <a:spcPct val="100000"/>
              </a:lnSpc>
              <a:spcBef>
                <a:spcPts val="560"/>
              </a:spcBef>
              <a:spcAft>
                <a:spcPts val="0"/>
              </a:spcAft>
              <a:buClr>
                <a:schemeClr val="dk1"/>
              </a:buClr>
              <a:buSzPts val="3000"/>
              <a:buFont typeface="Open Sans"/>
              <a:buChar char="•"/>
            </a:pPr>
            <a:r>
              <a:rPr lang="en-GB"/>
              <a:t>Procedures</a:t>
            </a:r>
            <a:endParaRPr/>
          </a:p>
          <a:p>
            <a:pPr marL="457200" marR="0" lvl="0" indent="-419100" algn="l" rtl="0">
              <a:lnSpc>
                <a:spcPct val="100000"/>
              </a:lnSpc>
              <a:spcBef>
                <a:spcPts val="0"/>
              </a:spcBef>
              <a:spcAft>
                <a:spcPts val="0"/>
              </a:spcAft>
              <a:buSzPts val="3000"/>
              <a:buChar char="•"/>
            </a:pPr>
            <a:r>
              <a:rPr lang="en-GB"/>
              <a:t>Screens</a:t>
            </a:r>
            <a:endParaRPr/>
          </a:p>
          <a:p>
            <a:pPr marL="457200" marR="0" lvl="0" indent="-419100" algn="l" rtl="0">
              <a:lnSpc>
                <a:spcPct val="100000"/>
              </a:lnSpc>
              <a:spcBef>
                <a:spcPts val="0"/>
              </a:spcBef>
              <a:spcAft>
                <a:spcPts val="0"/>
              </a:spcAft>
              <a:buSzPts val="3000"/>
              <a:buChar char="•"/>
            </a:pPr>
            <a:r>
              <a:rPr lang="en-GB"/>
              <a:t>External non-visible components</a:t>
            </a:r>
            <a:endParaRPr/>
          </a:p>
          <a:p>
            <a:pPr marL="457200" marR="0" lvl="0" indent="-419100" algn="l" rtl="0">
              <a:lnSpc>
                <a:spcPct val="100000"/>
              </a:lnSpc>
              <a:spcBef>
                <a:spcPts val="0"/>
              </a:spcBef>
              <a:spcAft>
                <a:spcPts val="0"/>
              </a:spcAft>
              <a:buSzPts val="3000"/>
              <a:buChar char="•"/>
            </a:pPr>
            <a:r>
              <a:rPr lang="en-GB" b="1"/>
              <a:t>Run time errors</a:t>
            </a:r>
            <a:endParaRPr b="1"/>
          </a:p>
          <a:p>
            <a:pPr marL="457200" marR="0" lvl="0" indent="-419100" algn="l" rtl="0">
              <a:lnSpc>
                <a:spcPct val="100000"/>
              </a:lnSpc>
              <a:spcBef>
                <a:spcPts val="0"/>
              </a:spcBef>
              <a:spcAft>
                <a:spcPts val="0"/>
              </a:spcAft>
              <a:buSzPts val="3000"/>
              <a:buChar char="•"/>
            </a:pPr>
            <a:r>
              <a:rPr lang="en-GB"/>
              <a:t>Coursework App 1.</a:t>
            </a:r>
            <a:endParaRPr/>
          </a:p>
        </p:txBody>
      </p:sp>
      <p:sp>
        <p:nvSpPr>
          <p:cNvPr id="374" name="Google Shape;374;p63"/>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Today we cover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4"/>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r>
              <a:rPr lang="en-GB" sz="2400"/>
              <a:t>A runtime error is an error that happens when the app is running. So your App can work but eventually will crash, stop or work erratically.</a:t>
            </a:r>
            <a:endParaRPr sz="2400"/>
          </a:p>
          <a:p>
            <a:pPr marL="177800" lvl="0" indent="0" algn="l" rtl="0">
              <a:spcBef>
                <a:spcPts val="560"/>
              </a:spcBef>
              <a:spcAft>
                <a:spcPts val="0"/>
              </a:spcAft>
              <a:buNone/>
            </a:pPr>
            <a:endParaRPr sz="2400"/>
          </a:p>
        </p:txBody>
      </p:sp>
      <p:sp>
        <p:nvSpPr>
          <p:cNvPr id="380" name="Google Shape;380;p64"/>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Runtime errors</a:t>
            </a:r>
            <a:endParaRPr/>
          </a:p>
        </p:txBody>
      </p:sp>
      <p:pic>
        <p:nvPicPr>
          <p:cNvPr id="381" name="Google Shape;381;p64" descr="runtime1.png"/>
          <p:cNvPicPr preferRelativeResize="0"/>
          <p:nvPr/>
        </p:nvPicPr>
        <p:blipFill>
          <a:blip r:embed="rId3">
            <a:alphaModFix/>
          </a:blip>
          <a:stretch>
            <a:fillRect/>
          </a:stretch>
        </p:blipFill>
        <p:spPr>
          <a:xfrm>
            <a:off x="1895875" y="3385304"/>
            <a:ext cx="5156675" cy="22046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65"/>
          <p:cNvSpPr txBox="1">
            <a:spLocks noGrp="1"/>
          </p:cNvSpPr>
          <p:nvPr>
            <p:ph type="body" idx="1"/>
          </p:nvPr>
        </p:nvSpPr>
        <p:spPr>
          <a:xfrm>
            <a:off x="228400" y="4057650"/>
            <a:ext cx="8613900" cy="2038200"/>
          </a:xfrm>
          <a:prstGeom prst="rect">
            <a:avLst/>
          </a:prstGeom>
        </p:spPr>
        <p:txBody>
          <a:bodyPr spcFirstLastPara="1" wrap="square" lIns="91425" tIns="91425" rIns="91425" bIns="91425" anchor="t" anchorCtr="0">
            <a:noAutofit/>
          </a:bodyPr>
          <a:lstStyle/>
          <a:p>
            <a:pPr marL="342900" lvl="0" indent="-165100" algn="ctr" rtl="0">
              <a:spcBef>
                <a:spcPts val="560"/>
              </a:spcBef>
              <a:spcAft>
                <a:spcPts val="0"/>
              </a:spcAft>
              <a:buNone/>
            </a:pPr>
            <a:r>
              <a:rPr lang="en-GB" sz="2400"/>
              <a:t>‘hello’ + 0 = error!</a:t>
            </a:r>
            <a:endParaRPr sz="2400"/>
          </a:p>
          <a:p>
            <a:pPr marL="342900" lvl="0" indent="-165100" algn="ctr" rtl="0">
              <a:spcBef>
                <a:spcPts val="560"/>
              </a:spcBef>
              <a:spcAft>
                <a:spcPts val="0"/>
              </a:spcAft>
              <a:buNone/>
            </a:pPr>
            <a:r>
              <a:rPr lang="en-GB" sz="2400"/>
              <a:t>In other languages ‘hello’ + 0 = ‘hello0’</a:t>
            </a:r>
            <a:endParaRPr sz="2400"/>
          </a:p>
          <a:p>
            <a:pPr marL="342900" lvl="0" indent="-165100" algn="ctr" rtl="0">
              <a:spcBef>
                <a:spcPts val="560"/>
              </a:spcBef>
              <a:spcAft>
                <a:spcPts val="0"/>
              </a:spcAft>
              <a:buNone/>
            </a:pPr>
            <a:r>
              <a:rPr lang="en-GB" sz="2400"/>
              <a:t>The operation plus cannot accept the argument ‘hello’.</a:t>
            </a:r>
            <a:endParaRPr sz="2400"/>
          </a:p>
        </p:txBody>
      </p:sp>
      <p:sp>
        <p:nvSpPr>
          <p:cNvPr id="387" name="Google Shape;387;p65"/>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Runtime errors</a:t>
            </a:r>
            <a:endParaRPr/>
          </a:p>
        </p:txBody>
      </p:sp>
      <p:pic>
        <p:nvPicPr>
          <p:cNvPr id="388" name="Google Shape;388;p65" descr="runtime2.png"/>
          <p:cNvPicPr preferRelativeResize="0"/>
          <p:nvPr/>
        </p:nvPicPr>
        <p:blipFill>
          <a:blip r:embed="rId3">
            <a:alphaModFix/>
          </a:blip>
          <a:stretch>
            <a:fillRect/>
          </a:stretch>
        </p:blipFill>
        <p:spPr>
          <a:xfrm>
            <a:off x="1704975" y="2800350"/>
            <a:ext cx="5734050" cy="12573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6"/>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Runtime errors</a:t>
            </a:r>
            <a:endParaRPr/>
          </a:p>
        </p:txBody>
      </p:sp>
      <p:pic>
        <p:nvPicPr>
          <p:cNvPr id="394" name="Google Shape;394;p66" descr="runtime3.png"/>
          <p:cNvPicPr preferRelativeResize="0"/>
          <p:nvPr/>
        </p:nvPicPr>
        <p:blipFill>
          <a:blip r:embed="rId3">
            <a:alphaModFix/>
          </a:blip>
          <a:stretch>
            <a:fillRect/>
          </a:stretch>
        </p:blipFill>
        <p:spPr>
          <a:xfrm>
            <a:off x="1785925" y="2757475"/>
            <a:ext cx="5572125" cy="1343025"/>
          </a:xfrm>
          <a:prstGeom prst="rect">
            <a:avLst/>
          </a:prstGeom>
          <a:noFill/>
          <a:ln>
            <a:noFill/>
          </a:ln>
        </p:spPr>
      </p:pic>
      <p:sp>
        <p:nvSpPr>
          <p:cNvPr id="395" name="Google Shape;395;p66"/>
          <p:cNvSpPr txBox="1">
            <a:spLocks noGrp="1"/>
          </p:cNvSpPr>
          <p:nvPr>
            <p:ph type="body" idx="1"/>
          </p:nvPr>
        </p:nvSpPr>
        <p:spPr>
          <a:xfrm>
            <a:off x="685800" y="4057650"/>
            <a:ext cx="7772400" cy="20382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r>
              <a:rPr lang="en-GB" sz="2400"/>
              <a:t>Attempting to get list item number 3 from a list of 2.</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0"/>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r>
              <a:rPr lang="en-GB" sz="3600"/>
              <a:t>“</a:t>
            </a:r>
            <a:r>
              <a:rPr lang="en-GB" sz="3600">
                <a:solidFill>
                  <a:srgbClr val="111111"/>
                </a:solidFill>
                <a:highlight>
                  <a:srgbClr val="FFFFFF"/>
                </a:highlight>
              </a:rPr>
              <a:t>I learned that usability is far more important that </a:t>
            </a:r>
            <a:r>
              <a:rPr lang="en-GB" sz="3600" strike="sngStrike">
                <a:solidFill>
                  <a:srgbClr val="111111"/>
                </a:solidFill>
                <a:highlight>
                  <a:srgbClr val="FFFFFF"/>
                </a:highlight>
              </a:rPr>
              <a:t>design</a:t>
            </a:r>
            <a:r>
              <a:rPr lang="en-GB" sz="3600">
                <a:solidFill>
                  <a:srgbClr val="111111"/>
                </a:solidFill>
                <a:highlight>
                  <a:srgbClr val="FFFFFF"/>
                </a:highlight>
              </a:rPr>
              <a:t> </a:t>
            </a:r>
            <a:r>
              <a:rPr lang="en-GB" sz="3600" i="1">
                <a:solidFill>
                  <a:srgbClr val="111111"/>
                </a:solidFill>
                <a:highlight>
                  <a:srgbClr val="FFFFFF"/>
                </a:highlight>
              </a:rPr>
              <a:t>aesthetics</a:t>
            </a:r>
            <a:r>
              <a:rPr lang="en-GB" sz="3600">
                <a:solidFill>
                  <a:srgbClr val="111111"/>
                </a:solidFill>
                <a:highlight>
                  <a:srgbClr val="FFFFFF"/>
                </a:highlight>
              </a:rPr>
              <a:t> - we want people to like using our apps regardless of how good they look!”</a:t>
            </a:r>
            <a:endParaRPr sz="36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67"/>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Runtime errors</a:t>
            </a:r>
            <a:endParaRPr/>
          </a:p>
        </p:txBody>
      </p:sp>
      <p:sp>
        <p:nvSpPr>
          <p:cNvPr id="401" name="Google Shape;401;p67"/>
          <p:cNvSpPr txBox="1">
            <a:spLocks noGrp="1"/>
          </p:cNvSpPr>
          <p:nvPr>
            <p:ph type="body" idx="1"/>
          </p:nvPr>
        </p:nvSpPr>
        <p:spPr>
          <a:xfrm>
            <a:off x="685800" y="4057650"/>
            <a:ext cx="7772400" cy="20382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r>
              <a:rPr lang="en-GB" sz="2400"/>
              <a:t>For each with a positive increment and end condition less than the start condition. </a:t>
            </a:r>
            <a:endParaRPr sz="2400"/>
          </a:p>
          <a:p>
            <a:pPr marL="342900" lvl="0" indent="-165100" algn="l" rtl="0">
              <a:spcBef>
                <a:spcPts val="560"/>
              </a:spcBef>
              <a:spcAft>
                <a:spcPts val="0"/>
              </a:spcAft>
              <a:buNone/>
            </a:pPr>
            <a:r>
              <a:rPr lang="en-GB" sz="2400"/>
              <a:t>This will run and run and ...</a:t>
            </a:r>
            <a:endParaRPr sz="2400"/>
          </a:p>
          <a:p>
            <a:pPr marL="342900" lvl="0" indent="-165100" algn="l" rtl="0">
              <a:spcBef>
                <a:spcPts val="560"/>
              </a:spcBef>
              <a:spcAft>
                <a:spcPts val="0"/>
              </a:spcAft>
              <a:buNone/>
            </a:pPr>
            <a:endParaRPr sz="2400"/>
          </a:p>
          <a:p>
            <a:pPr marL="342900" lvl="0" indent="-165100" algn="l" rtl="0">
              <a:spcBef>
                <a:spcPts val="560"/>
              </a:spcBef>
              <a:spcAft>
                <a:spcPts val="0"/>
              </a:spcAft>
              <a:buNone/>
            </a:pPr>
            <a:r>
              <a:rPr lang="en-GB" sz="2400" u="sng">
                <a:solidFill>
                  <a:schemeClr val="hlink"/>
                </a:solidFill>
                <a:hlinkClick r:id="rId3"/>
              </a:rPr>
              <a:t>https://en.wikipedia.org/wiki/Infinite_loop</a:t>
            </a:r>
            <a:endParaRPr sz="2400"/>
          </a:p>
          <a:p>
            <a:pPr marL="342900" lvl="0" indent="-165100" algn="l" rtl="0">
              <a:spcBef>
                <a:spcPts val="560"/>
              </a:spcBef>
              <a:spcAft>
                <a:spcPts val="0"/>
              </a:spcAft>
              <a:buNone/>
            </a:pPr>
            <a:endParaRPr sz="2400"/>
          </a:p>
        </p:txBody>
      </p:sp>
      <p:pic>
        <p:nvPicPr>
          <p:cNvPr id="402" name="Google Shape;402;p67" descr="runtime4.png"/>
          <p:cNvPicPr preferRelativeResize="0"/>
          <p:nvPr/>
        </p:nvPicPr>
        <p:blipFill>
          <a:blip r:embed="rId4">
            <a:alphaModFix/>
          </a:blip>
          <a:stretch>
            <a:fillRect/>
          </a:stretch>
        </p:blipFill>
        <p:spPr>
          <a:xfrm>
            <a:off x="2981325" y="1910700"/>
            <a:ext cx="3181350" cy="2305050"/>
          </a:xfrm>
          <a:prstGeom prst="rect">
            <a:avLst/>
          </a:prstGeom>
          <a:noFill/>
          <a:ln>
            <a:noFill/>
          </a:ln>
        </p:spPr>
      </p:pic>
      <p:sp>
        <p:nvSpPr>
          <p:cNvPr id="403" name="Google Shape;403;p67"/>
          <p:cNvSpPr/>
          <p:nvPr/>
        </p:nvSpPr>
        <p:spPr>
          <a:xfrm>
            <a:off x="6764050" y="1872625"/>
            <a:ext cx="1233900" cy="920700"/>
          </a:xfrm>
          <a:prstGeom prst="wedgeRectCallout">
            <a:avLst>
              <a:gd name="adj1" fmla="val -20833"/>
              <a:gd name="adj2" fmla="val 62500"/>
            </a:avLst>
          </a:prstGeom>
          <a:solidFill>
            <a:schemeClr val="l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rPr>
              <a:t>No alert </a:t>
            </a:r>
            <a:endParaRPr sz="1800">
              <a:solidFill>
                <a:srgbClr val="FFFFFF"/>
              </a:solidFill>
            </a:endParaRPr>
          </a:p>
          <a:p>
            <a:pPr marL="0" lvl="0" indent="0" algn="ctr" rtl="0">
              <a:spcBef>
                <a:spcPts val="0"/>
              </a:spcBef>
              <a:spcAft>
                <a:spcPts val="0"/>
              </a:spcAft>
              <a:buNone/>
            </a:pPr>
            <a:r>
              <a:rPr lang="en-GB" sz="1800">
                <a:solidFill>
                  <a:srgbClr val="FFFFFF"/>
                </a:solidFill>
              </a:rPr>
              <a:t>box!</a:t>
            </a:r>
            <a:endParaRPr sz="1800">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8"/>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457200" marR="0" lvl="0" indent="-419100" algn="l" rtl="0">
              <a:lnSpc>
                <a:spcPct val="100000"/>
              </a:lnSpc>
              <a:spcBef>
                <a:spcPts val="560"/>
              </a:spcBef>
              <a:spcAft>
                <a:spcPts val="0"/>
              </a:spcAft>
              <a:buClr>
                <a:schemeClr val="dk1"/>
              </a:buClr>
              <a:buSzPts val="3000"/>
              <a:buFont typeface="Open Sans"/>
              <a:buChar char="•"/>
            </a:pPr>
            <a:r>
              <a:rPr lang="en-GB"/>
              <a:t>Procedures</a:t>
            </a:r>
            <a:endParaRPr/>
          </a:p>
          <a:p>
            <a:pPr marL="457200" marR="0" lvl="0" indent="-419100" algn="l" rtl="0">
              <a:lnSpc>
                <a:spcPct val="100000"/>
              </a:lnSpc>
              <a:spcBef>
                <a:spcPts val="0"/>
              </a:spcBef>
              <a:spcAft>
                <a:spcPts val="0"/>
              </a:spcAft>
              <a:buSzPts val="3000"/>
              <a:buChar char="•"/>
            </a:pPr>
            <a:r>
              <a:rPr lang="en-GB"/>
              <a:t>Screens</a:t>
            </a:r>
            <a:endParaRPr/>
          </a:p>
          <a:p>
            <a:pPr marL="457200" marR="0" lvl="0" indent="-419100" algn="l" rtl="0">
              <a:lnSpc>
                <a:spcPct val="100000"/>
              </a:lnSpc>
              <a:spcBef>
                <a:spcPts val="0"/>
              </a:spcBef>
              <a:spcAft>
                <a:spcPts val="0"/>
              </a:spcAft>
              <a:buSzPts val="3000"/>
              <a:buChar char="•"/>
            </a:pPr>
            <a:r>
              <a:rPr lang="en-GB"/>
              <a:t>External non-visible components</a:t>
            </a:r>
            <a:endParaRPr/>
          </a:p>
          <a:p>
            <a:pPr marL="457200" marR="0" lvl="0" indent="-419100" algn="l" rtl="0">
              <a:lnSpc>
                <a:spcPct val="100000"/>
              </a:lnSpc>
              <a:spcBef>
                <a:spcPts val="0"/>
              </a:spcBef>
              <a:spcAft>
                <a:spcPts val="0"/>
              </a:spcAft>
              <a:buSzPts val="3000"/>
              <a:buChar char="•"/>
            </a:pPr>
            <a:r>
              <a:rPr lang="en-GB"/>
              <a:t>Run time errors</a:t>
            </a:r>
            <a:endParaRPr/>
          </a:p>
          <a:p>
            <a:pPr marL="457200" marR="0" lvl="0" indent="-419100" algn="l" rtl="0">
              <a:lnSpc>
                <a:spcPct val="100000"/>
              </a:lnSpc>
              <a:spcBef>
                <a:spcPts val="0"/>
              </a:spcBef>
              <a:spcAft>
                <a:spcPts val="0"/>
              </a:spcAft>
              <a:buSzPts val="3000"/>
              <a:buChar char="•"/>
            </a:pPr>
            <a:r>
              <a:rPr lang="en-GB" b="1"/>
              <a:t>Coursework App 1</a:t>
            </a:r>
            <a:endParaRPr b="1"/>
          </a:p>
        </p:txBody>
      </p:sp>
      <p:sp>
        <p:nvSpPr>
          <p:cNvPr id="409" name="Google Shape;409;p68"/>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Today we cover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69"/>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0" lvl="0" indent="0" algn="l" rtl="0">
              <a:spcBef>
                <a:spcPts val="560"/>
              </a:spcBef>
              <a:spcAft>
                <a:spcPts val="0"/>
              </a:spcAft>
              <a:buNone/>
            </a:pPr>
            <a:r>
              <a:rPr lang="en-GB"/>
              <a:t>Your task is to develop an app of your choice</a:t>
            </a:r>
            <a:endParaRPr/>
          </a:p>
          <a:p>
            <a:pPr marL="457200" lvl="0" indent="-419100" algn="l" rtl="0">
              <a:spcBef>
                <a:spcPts val="560"/>
              </a:spcBef>
              <a:spcAft>
                <a:spcPts val="0"/>
              </a:spcAft>
              <a:buSzPts val="3000"/>
              <a:buChar char="•"/>
            </a:pPr>
            <a:r>
              <a:rPr lang="en-GB"/>
              <a:t>It should be </a:t>
            </a:r>
            <a:r>
              <a:rPr lang="en-GB" b="1">
                <a:solidFill>
                  <a:schemeClr val="dk2"/>
                </a:solidFill>
              </a:rPr>
              <a:t>useful </a:t>
            </a:r>
            <a:r>
              <a:rPr lang="en-GB"/>
              <a:t>or </a:t>
            </a:r>
            <a:r>
              <a:rPr lang="en-GB" b="1">
                <a:solidFill>
                  <a:schemeClr val="dk2"/>
                </a:solidFill>
              </a:rPr>
              <a:t>entertaining</a:t>
            </a:r>
            <a:r>
              <a:rPr lang="en-GB"/>
              <a:t/>
            </a:r>
            <a:br>
              <a:rPr lang="en-GB"/>
            </a:br>
            <a:r>
              <a:rPr lang="en-GB"/>
              <a:t>(or both)</a:t>
            </a:r>
            <a:endParaRPr/>
          </a:p>
          <a:p>
            <a:pPr marL="457200" lvl="0" indent="-419100" algn="l" rtl="0">
              <a:spcBef>
                <a:spcPts val="0"/>
              </a:spcBef>
              <a:spcAft>
                <a:spcPts val="0"/>
              </a:spcAft>
              <a:buSzPts val="3000"/>
              <a:buChar char="•"/>
            </a:pPr>
            <a:r>
              <a:rPr lang="en-GB"/>
              <a:t>Simple app with visible components (CW1)</a:t>
            </a:r>
            <a:endParaRPr/>
          </a:p>
          <a:p>
            <a:pPr marL="457200" lvl="0" indent="-419100" algn="l" rtl="0">
              <a:spcBef>
                <a:spcPts val="0"/>
              </a:spcBef>
              <a:spcAft>
                <a:spcPts val="0"/>
              </a:spcAft>
              <a:buClr>
                <a:srgbClr val="000000"/>
              </a:buClr>
              <a:buSzPts val="3000"/>
              <a:buChar char="•"/>
            </a:pPr>
            <a:r>
              <a:rPr lang="en-GB"/>
              <a:t>Extended app with non-visible components (CW2)</a:t>
            </a:r>
            <a:endParaRPr/>
          </a:p>
        </p:txBody>
      </p:sp>
      <p:sp>
        <p:nvSpPr>
          <p:cNvPr id="415" name="Google Shape;415;p69"/>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Coursework app</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0"/>
          <p:cNvSpPr txBox="1">
            <a:spLocks noGrp="1"/>
          </p:cNvSpPr>
          <p:nvPr>
            <p:ph type="body" idx="1"/>
          </p:nvPr>
        </p:nvSpPr>
        <p:spPr>
          <a:xfrm>
            <a:off x="685800" y="1981200"/>
            <a:ext cx="74223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Clr>
                <a:schemeClr val="dk1"/>
              </a:buClr>
              <a:buSzPts val="1100"/>
              <a:buFont typeface="Arial"/>
              <a:buNone/>
            </a:pPr>
            <a:endParaRPr>
              <a:solidFill>
                <a:schemeClr val="dk1"/>
              </a:solidFill>
            </a:endParaRPr>
          </a:p>
          <a:p>
            <a:pPr marL="177800" lvl="0" indent="0" algn="l" rtl="0">
              <a:spcBef>
                <a:spcPts val="560"/>
              </a:spcBef>
              <a:spcAft>
                <a:spcPts val="0"/>
              </a:spcAft>
              <a:buNone/>
            </a:pPr>
            <a:r>
              <a:rPr lang="en-GB"/>
              <a:t>“A minimum viable product (MVP) is a product with just enough features to satisfy early customers, and to provide feedback for future product development.”</a:t>
            </a:r>
            <a:endParaRPr/>
          </a:p>
          <a:p>
            <a:pPr marL="177800" lvl="0" indent="0" algn="l" rtl="0">
              <a:spcBef>
                <a:spcPts val="560"/>
              </a:spcBef>
              <a:spcAft>
                <a:spcPts val="0"/>
              </a:spcAft>
              <a:buNone/>
            </a:pPr>
            <a:endParaRPr/>
          </a:p>
          <a:p>
            <a:pPr marL="177800" lvl="0" indent="0" algn="l" rtl="0">
              <a:spcBef>
                <a:spcPts val="560"/>
              </a:spcBef>
              <a:spcAft>
                <a:spcPts val="0"/>
              </a:spcAft>
              <a:buNone/>
            </a:pPr>
            <a:r>
              <a:rPr lang="en-GB"/>
              <a:t>CW1 is a MVP</a:t>
            </a:r>
            <a:endParaRPr/>
          </a:p>
        </p:txBody>
      </p:sp>
      <p:sp>
        <p:nvSpPr>
          <p:cNvPr id="421" name="Google Shape;421;p70"/>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Minimal Viable Product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71"/>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r>
              <a:rPr lang="en-GB"/>
              <a:t>CW1 = 35%						CW2 = 35%</a:t>
            </a:r>
            <a:endParaRPr/>
          </a:p>
          <a:p>
            <a:pPr marL="342900" lvl="0" indent="-165100" algn="l" rtl="0">
              <a:spcBef>
                <a:spcPts val="560"/>
              </a:spcBef>
              <a:spcAft>
                <a:spcPts val="0"/>
              </a:spcAft>
              <a:buNone/>
            </a:pPr>
            <a:endParaRPr/>
          </a:p>
          <a:p>
            <a:pPr marL="342900" lvl="0" indent="-165100" algn="ctr" rtl="0">
              <a:spcBef>
                <a:spcPts val="560"/>
              </a:spcBef>
              <a:spcAft>
                <a:spcPts val="0"/>
              </a:spcAft>
              <a:buNone/>
            </a:pPr>
            <a:r>
              <a:rPr lang="en-GB" u="sng"/>
              <a:t>DRAFT</a:t>
            </a:r>
            <a:r>
              <a:rPr lang="en-GB"/>
              <a:t> rubric CW1: </a:t>
            </a:r>
            <a:endParaRPr/>
          </a:p>
          <a:p>
            <a:pPr marL="342900" lvl="0" indent="-165100" algn="ctr" rtl="0">
              <a:spcBef>
                <a:spcPts val="560"/>
              </a:spcBef>
              <a:spcAft>
                <a:spcPts val="0"/>
              </a:spcAft>
              <a:buNone/>
            </a:pPr>
            <a:r>
              <a:rPr lang="en-GB"/>
              <a:t>Usability: 15</a:t>
            </a:r>
            <a:endParaRPr/>
          </a:p>
          <a:p>
            <a:pPr marL="342900" lvl="0" indent="-165100" algn="ctr" rtl="0">
              <a:spcBef>
                <a:spcPts val="560"/>
              </a:spcBef>
              <a:spcAft>
                <a:spcPts val="0"/>
              </a:spcAft>
              <a:buNone/>
            </a:pPr>
            <a:r>
              <a:rPr lang="en-GB"/>
              <a:t>Aesthetics: 5</a:t>
            </a:r>
            <a:endParaRPr/>
          </a:p>
          <a:p>
            <a:pPr marL="342900" lvl="0" indent="-165100" algn="ctr" rtl="0">
              <a:spcBef>
                <a:spcPts val="560"/>
              </a:spcBef>
              <a:spcAft>
                <a:spcPts val="0"/>
              </a:spcAft>
              <a:buNone/>
            </a:pPr>
            <a:r>
              <a:rPr lang="en-GB"/>
              <a:t>Concept: 5</a:t>
            </a:r>
            <a:endParaRPr/>
          </a:p>
          <a:p>
            <a:pPr marL="342900" lvl="0" indent="-165100" algn="ctr" rtl="0">
              <a:spcBef>
                <a:spcPts val="560"/>
              </a:spcBef>
              <a:spcAft>
                <a:spcPts val="0"/>
              </a:spcAft>
              <a:buNone/>
            </a:pPr>
            <a:r>
              <a:rPr lang="en-GB">
                <a:solidFill>
                  <a:schemeClr val="dk1"/>
                </a:solidFill>
              </a:rPr>
              <a:t>Functionality &amp; code: 5</a:t>
            </a:r>
            <a:endParaRPr>
              <a:solidFill>
                <a:schemeClr val="dk1"/>
              </a:solidFill>
            </a:endParaRPr>
          </a:p>
          <a:p>
            <a:pPr marL="342900" lvl="0" indent="-165100" algn="ctr" rtl="0">
              <a:spcBef>
                <a:spcPts val="560"/>
              </a:spcBef>
              <a:spcAft>
                <a:spcPts val="0"/>
              </a:spcAft>
              <a:buClr>
                <a:schemeClr val="dk1"/>
              </a:buClr>
              <a:buSzPts val="1100"/>
              <a:buFont typeface="Arial"/>
              <a:buNone/>
            </a:pPr>
            <a:r>
              <a:rPr lang="en-GB">
                <a:solidFill>
                  <a:schemeClr val="dk1"/>
                </a:solidFill>
              </a:rPr>
              <a:t>Ambition: 5</a:t>
            </a:r>
            <a:endParaRPr>
              <a:solidFill>
                <a:schemeClr val="dk1"/>
              </a:solidFill>
            </a:endParaRPr>
          </a:p>
        </p:txBody>
      </p:sp>
      <p:sp>
        <p:nvSpPr>
          <p:cNvPr id="427" name="Google Shape;427;p71"/>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Marks</a:t>
            </a:r>
            <a:endParaRPr/>
          </a:p>
        </p:txBody>
      </p:sp>
      <p:sp>
        <p:nvSpPr>
          <p:cNvPr id="428" name="Google Shape;428;p71"/>
          <p:cNvSpPr/>
          <p:nvPr/>
        </p:nvSpPr>
        <p:spPr>
          <a:xfrm>
            <a:off x="853150" y="3707050"/>
            <a:ext cx="2217300" cy="1251300"/>
          </a:xfrm>
          <a:prstGeom prst="flowChartMagnetic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b="1">
                <a:solidFill>
                  <a:srgbClr val="FFFFFF"/>
                </a:solidFill>
              </a:rPr>
              <a:t>This </a:t>
            </a:r>
            <a:r>
              <a:rPr lang="en-GB" sz="2400" b="1" i="1">
                <a:solidFill>
                  <a:srgbClr val="FFFFFF"/>
                </a:solidFill>
              </a:rPr>
              <a:t>may</a:t>
            </a:r>
            <a:r>
              <a:rPr lang="en-GB" sz="2400" b="1">
                <a:solidFill>
                  <a:srgbClr val="FFFFFF"/>
                </a:solidFill>
              </a:rPr>
              <a:t> change!</a:t>
            </a:r>
            <a:endParaRPr sz="2400" b="1">
              <a:solidFill>
                <a:srgbClr val="FFFFF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72"/>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457200" lvl="0" indent="-393700" algn="l" rtl="0">
              <a:spcBef>
                <a:spcPts val="560"/>
              </a:spcBef>
              <a:spcAft>
                <a:spcPts val="0"/>
              </a:spcAft>
              <a:buSzPts val="2600"/>
              <a:buChar char="•"/>
            </a:pPr>
            <a:r>
              <a:rPr lang="en-GB" sz="2600"/>
              <a:t>The first coursework app should be built mainly with components that use capabilities internal to the device to </a:t>
            </a:r>
            <a:r>
              <a:rPr lang="en-GB" sz="2600" b="1"/>
              <a:t>interact with the user</a:t>
            </a:r>
            <a:r>
              <a:rPr lang="en-GB" sz="2600"/>
              <a:t> </a:t>
            </a:r>
            <a:endParaRPr sz="2600"/>
          </a:p>
          <a:p>
            <a:pPr marL="457200" lvl="0" indent="-393700" algn="l" rtl="0">
              <a:spcBef>
                <a:spcPts val="0"/>
              </a:spcBef>
              <a:spcAft>
                <a:spcPts val="0"/>
              </a:spcAft>
              <a:buSzPts val="2600"/>
              <a:buChar char="•"/>
            </a:pPr>
            <a:r>
              <a:rPr lang="en-GB" sz="2600"/>
              <a:t>The second coursework app will include components for more sophisticated </a:t>
            </a:r>
            <a:r>
              <a:rPr lang="en-GB" sz="2600" b="1"/>
              <a:t>interaction with the outside world</a:t>
            </a:r>
            <a:endParaRPr sz="2600" b="1"/>
          </a:p>
          <a:p>
            <a:pPr marL="0" lvl="0" indent="0" algn="l" rtl="0">
              <a:spcBef>
                <a:spcPts val="560"/>
              </a:spcBef>
              <a:spcAft>
                <a:spcPts val="0"/>
              </a:spcAft>
              <a:buNone/>
            </a:pPr>
            <a:r>
              <a:rPr lang="en-GB" sz="2600"/>
              <a:t>We have listed which components fall within each category at </a:t>
            </a:r>
            <a:r>
              <a:rPr lang="en-GB" sz="2600" u="sng">
                <a:solidFill>
                  <a:schemeClr val="hlink"/>
                </a:solidFill>
                <a:hlinkClick r:id="rId3"/>
              </a:rPr>
              <a:t>https://goo.gl/YqQg7x</a:t>
            </a:r>
            <a:endParaRPr sz="2600"/>
          </a:p>
        </p:txBody>
      </p:sp>
      <p:sp>
        <p:nvSpPr>
          <p:cNvPr id="434" name="Google Shape;434;p72"/>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Suitable components for app 1 &amp; 2</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73"/>
          <p:cNvSpPr txBox="1">
            <a:spLocks noGrp="1"/>
          </p:cNvSpPr>
          <p:nvPr>
            <p:ph type="body" idx="1"/>
          </p:nvPr>
        </p:nvSpPr>
        <p:spPr>
          <a:xfrm>
            <a:off x="685800" y="1981200"/>
            <a:ext cx="7772400" cy="4734300"/>
          </a:xfrm>
          <a:prstGeom prst="rect">
            <a:avLst/>
          </a:prstGeom>
        </p:spPr>
        <p:txBody>
          <a:bodyPr spcFirstLastPara="1" wrap="square" lIns="91425" tIns="91425" rIns="91425" bIns="91425" anchor="t" anchorCtr="0">
            <a:noAutofit/>
          </a:bodyPr>
          <a:lstStyle/>
          <a:p>
            <a:pPr marL="457200" lvl="0" indent="-419100" algn="l" rtl="0">
              <a:spcBef>
                <a:spcPts val="560"/>
              </a:spcBef>
              <a:spcAft>
                <a:spcPts val="0"/>
              </a:spcAft>
              <a:buSzPts val="3000"/>
              <a:buChar char="•"/>
            </a:pPr>
            <a:r>
              <a:rPr lang="en-GB"/>
              <a:t>Use </a:t>
            </a:r>
            <a:r>
              <a:rPr lang="en-GB" b="1"/>
              <a:t>procedures</a:t>
            </a:r>
            <a:r>
              <a:rPr lang="en-GB"/>
              <a:t> sensibly</a:t>
            </a:r>
            <a:endParaRPr/>
          </a:p>
          <a:p>
            <a:pPr marL="457200" lvl="0" indent="-419100" algn="l" rtl="0">
              <a:spcBef>
                <a:spcPts val="0"/>
              </a:spcBef>
              <a:spcAft>
                <a:spcPts val="0"/>
              </a:spcAft>
              <a:buSzPts val="3000"/>
              <a:buChar char="•"/>
            </a:pPr>
            <a:r>
              <a:rPr lang="en-GB"/>
              <a:t>Use </a:t>
            </a:r>
            <a:r>
              <a:rPr lang="en-GB" b="1"/>
              <a:t>screens</a:t>
            </a:r>
            <a:endParaRPr b="1"/>
          </a:p>
          <a:p>
            <a:pPr marL="457200" lvl="0" indent="-419100" algn="l" rtl="0">
              <a:spcBef>
                <a:spcPts val="0"/>
              </a:spcBef>
              <a:spcAft>
                <a:spcPts val="0"/>
              </a:spcAft>
              <a:buSzPts val="3000"/>
              <a:buChar char="•"/>
            </a:pPr>
            <a:r>
              <a:rPr lang="en-GB"/>
              <a:t>Use </a:t>
            </a:r>
            <a:r>
              <a:rPr lang="en-GB" b="1"/>
              <a:t>appropriate components</a:t>
            </a:r>
            <a:r>
              <a:rPr lang="en-GB"/>
              <a:t>:</a:t>
            </a:r>
            <a:endParaRPr/>
          </a:p>
          <a:p>
            <a:pPr marL="0" lvl="0" indent="0" algn="l" rtl="0">
              <a:spcBef>
                <a:spcPts val="560"/>
              </a:spcBef>
              <a:spcAft>
                <a:spcPts val="0"/>
              </a:spcAft>
              <a:buNone/>
            </a:pPr>
            <a:r>
              <a:rPr lang="en-GB"/>
              <a:t>	</a:t>
            </a:r>
            <a:r>
              <a:rPr lang="en-GB" u="sng">
                <a:solidFill>
                  <a:schemeClr val="hlink"/>
                </a:solidFill>
                <a:hlinkClick r:id="rId3"/>
              </a:rPr>
              <a:t>https://goo.gl/YqQg7x</a:t>
            </a:r>
            <a:endParaRPr/>
          </a:p>
          <a:p>
            <a:pPr marL="457200" lvl="0" indent="-419100" algn="l" rtl="0">
              <a:spcBef>
                <a:spcPts val="560"/>
              </a:spcBef>
              <a:spcAft>
                <a:spcPts val="0"/>
              </a:spcAft>
              <a:buSzPts val="3000"/>
              <a:buChar char="•"/>
            </a:pPr>
            <a:r>
              <a:rPr lang="en-GB">
                <a:solidFill>
                  <a:schemeClr val="dk1"/>
                </a:solidFill>
              </a:rPr>
              <a:t>Create a </a:t>
            </a:r>
            <a:r>
              <a:rPr lang="en-GB" b="1">
                <a:solidFill>
                  <a:schemeClr val="dk1"/>
                </a:solidFill>
              </a:rPr>
              <a:t>lot of interactivity</a:t>
            </a:r>
            <a:r>
              <a:rPr lang="en-GB">
                <a:solidFill>
                  <a:schemeClr val="dk1"/>
                </a:solidFill>
              </a:rPr>
              <a:t> with the user</a:t>
            </a:r>
            <a:endParaRPr>
              <a:solidFill>
                <a:schemeClr val="dk1"/>
              </a:solidFill>
            </a:endParaRPr>
          </a:p>
          <a:p>
            <a:pPr marL="457200" lvl="0" indent="-419100" algn="l" rtl="0">
              <a:spcBef>
                <a:spcPts val="0"/>
              </a:spcBef>
              <a:spcAft>
                <a:spcPts val="0"/>
              </a:spcAft>
              <a:buClr>
                <a:schemeClr val="dk1"/>
              </a:buClr>
              <a:buSzPts val="3000"/>
              <a:buChar char="•"/>
            </a:pPr>
            <a:r>
              <a:rPr lang="en-GB">
                <a:solidFill>
                  <a:schemeClr val="dk1"/>
                </a:solidFill>
              </a:rPr>
              <a:t>Should be </a:t>
            </a:r>
            <a:r>
              <a:rPr lang="en-GB" b="1">
                <a:solidFill>
                  <a:schemeClr val="dk1"/>
                </a:solidFill>
              </a:rPr>
              <a:t>extensible</a:t>
            </a:r>
            <a:r>
              <a:rPr lang="en-GB">
                <a:solidFill>
                  <a:schemeClr val="dk1"/>
                </a:solidFill>
              </a:rPr>
              <a:t> to include interactivity with other systems or people (for coursework app 2)</a:t>
            </a:r>
            <a:endParaRPr>
              <a:solidFill>
                <a:schemeClr val="dk1"/>
              </a:solidFill>
            </a:endParaRPr>
          </a:p>
          <a:p>
            <a:pPr marL="342900" lvl="0" indent="-165100" algn="l" rtl="0">
              <a:spcBef>
                <a:spcPts val="560"/>
              </a:spcBef>
              <a:spcAft>
                <a:spcPts val="0"/>
              </a:spcAft>
              <a:buNone/>
            </a:pPr>
            <a:endParaRPr/>
          </a:p>
        </p:txBody>
      </p:sp>
      <p:sp>
        <p:nvSpPr>
          <p:cNvPr id="440" name="Google Shape;440;p73"/>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Coursework app 1</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4"/>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0" lvl="0" indent="0" algn="l" rtl="0">
              <a:spcBef>
                <a:spcPts val="560"/>
              </a:spcBef>
              <a:spcAft>
                <a:spcPts val="0"/>
              </a:spcAft>
              <a:buNone/>
            </a:pPr>
            <a:r>
              <a:rPr lang="en-GB">
                <a:solidFill>
                  <a:schemeClr val="dk1"/>
                </a:solidFill>
              </a:rPr>
              <a:t>You will need to present your app idea in lab 3!</a:t>
            </a:r>
            <a:endParaRPr/>
          </a:p>
        </p:txBody>
      </p:sp>
      <p:sp>
        <p:nvSpPr>
          <p:cNvPr id="446" name="Google Shape;446;p74"/>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First assessment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75"/>
          <p:cNvSpPr txBox="1">
            <a:spLocks noGrp="1"/>
          </p:cNvSpPr>
          <p:nvPr>
            <p:ph type="body" idx="1"/>
          </p:nvPr>
        </p:nvSpPr>
        <p:spPr>
          <a:xfrm>
            <a:off x="685800" y="1981200"/>
            <a:ext cx="7772400" cy="4611300"/>
          </a:xfrm>
          <a:prstGeom prst="rect">
            <a:avLst/>
          </a:prstGeom>
        </p:spPr>
        <p:txBody>
          <a:bodyPr spcFirstLastPara="1" wrap="square" lIns="91425" tIns="91425" rIns="91425" bIns="91425" anchor="t" anchorCtr="0">
            <a:noAutofit/>
          </a:bodyPr>
          <a:lstStyle/>
          <a:p>
            <a:pPr marL="0" lvl="0" indent="0" algn="l" rtl="0">
              <a:spcBef>
                <a:spcPts val="560"/>
              </a:spcBef>
              <a:spcAft>
                <a:spcPts val="0"/>
              </a:spcAft>
              <a:buNone/>
            </a:pPr>
            <a:endParaRPr sz="2600"/>
          </a:p>
          <a:p>
            <a:pPr marL="457200" marR="0" lvl="0" indent="-393700" algn="l" rtl="0">
              <a:lnSpc>
                <a:spcPct val="100000"/>
              </a:lnSpc>
              <a:spcBef>
                <a:spcPts val="560"/>
              </a:spcBef>
              <a:spcAft>
                <a:spcPts val="0"/>
              </a:spcAft>
              <a:buSzPts val="2600"/>
              <a:buChar char="•"/>
            </a:pPr>
            <a:r>
              <a:rPr lang="en-GB" sz="2600"/>
              <a:t>You present </a:t>
            </a:r>
            <a:r>
              <a:rPr lang="en-GB" sz="2600" b="1">
                <a:solidFill>
                  <a:schemeClr val="dk2"/>
                </a:solidFill>
              </a:rPr>
              <a:t>3-5 slides</a:t>
            </a:r>
            <a:r>
              <a:rPr lang="en-GB" sz="2600"/>
              <a:t> about your idea covering </a:t>
            </a:r>
            <a:r>
              <a:rPr lang="en-GB" sz="2600" b="1">
                <a:solidFill>
                  <a:schemeClr val="dk2"/>
                </a:solidFill>
              </a:rPr>
              <a:t>what</a:t>
            </a:r>
            <a:r>
              <a:rPr lang="en-GB" sz="2600">
                <a:solidFill>
                  <a:schemeClr val="dk1"/>
                </a:solidFill>
              </a:rPr>
              <a:t>, </a:t>
            </a:r>
            <a:r>
              <a:rPr lang="en-GB" sz="2600" b="1">
                <a:solidFill>
                  <a:schemeClr val="dk2"/>
                </a:solidFill>
              </a:rPr>
              <a:t>why</a:t>
            </a:r>
            <a:r>
              <a:rPr lang="en-GB" sz="2600"/>
              <a:t> and </a:t>
            </a:r>
            <a:r>
              <a:rPr lang="en-GB" sz="2600" b="1">
                <a:solidFill>
                  <a:schemeClr val="dk2"/>
                </a:solidFill>
              </a:rPr>
              <a:t>how</a:t>
            </a:r>
            <a:endParaRPr sz="2600"/>
          </a:p>
          <a:p>
            <a:pPr marL="457200" lvl="0" indent="-393700" algn="l" rtl="0">
              <a:spcBef>
                <a:spcPts val="0"/>
              </a:spcBef>
              <a:spcAft>
                <a:spcPts val="0"/>
              </a:spcAft>
              <a:buSzPts val="2600"/>
              <a:buChar char="•"/>
            </a:pPr>
            <a:r>
              <a:rPr lang="en-GB" sz="2600"/>
              <a:t>Feedback from other students on	</a:t>
            </a:r>
            <a:endParaRPr sz="2600"/>
          </a:p>
          <a:p>
            <a:pPr marL="914400" lvl="1" indent="-381000" algn="l" rtl="0">
              <a:spcBef>
                <a:spcPts val="0"/>
              </a:spcBef>
              <a:spcAft>
                <a:spcPts val="0"/>
              </a:spcAft>
              <a:buSzPts val="2400"/>
              <a:buChar char="•"/>
            </a:pPr>
            <a:r>
              <a:rPr lang="en-GB" sz="2400"/>
              <a:t>Your presentation of the idea</a:t>
            </a:r>
            <a:endParaRPr sz="2400"/>
          </a:p>
          <a:p>
            <a:pPr marL="914400" lvl="1" indent="-381000" algn="l" rtl="0">
              <a:spcBef>
                <a:spcPts val="0"/>
              </a:spcBef>
              <a:spcAft>
                <a:spcPts val="0"/>
              </a:spcAft>
              <a:buSzPts val="2400"/>
              <a:buChar char="•"/>
            </a:pPr>
            <a:r>
              <a:rPr lang="en-GB" sz="2400"/>
              <a:t>Is the idea for the app clear and well-defined?</a:t>
            </a:r>
            <a:endParaRPr sz="2400"/>
          </a:p>
          <a:p>
            <a:pPr marL="914400" lvl="1" indent="-381000" algn="l" rtl="0">
              <a:spcBef>
                <a:spcPts val="0"/>
              </a:spcBef>
              <a:spcAft>
                <a:spcPts val="0"/>
              </a:spcAft>
              <a:buSzPts val="2400"/>
              <a:buChar char="•"/>
            </a:pPr>
            <a:r>
              <a:rPr lang="en-GB" sz="2400"/>
              <a:t>What are the planned App Inventor components?</a:t>
            </a:r>
            <a:endParaRPr sz="2400"/>
          </a:p>
          <a:p>
            <a:pPr marL="914400" lvl="1" indent="-381000" algn="l" rtl="0">
              <a:spcBef>
                <a:spcPts val="0"/>
              </a:spcBef>
              <a:spcAft>
                <a:spcPts val="0"/>
              </a:spcAft>
              <a:buSzPts val="2400"/>
              <a:buChar char="•"/>
            </a:pPr>
            <a:r>
              <a:rPr lang="en-GB" sz="2400"/>
              <a:t>Would the app be useful / entertaining?</a:t>
            </a:r>
            <a:endParaRPr sz="2400"/>
          </a:p>
          <a:p>
            <a:pPr marL="914400" lvl="1" indent="-381000" algn="l" rtl="0">
              <a:spcBef>
                <a:spcPts val="0"/>
              </a:spcBef>
              <a:spcAft>
                <a:spcPts val="0"/>
              </a:spcAft>
              <a:buSzPts val="2400"/>
              <a:buChar char="•"/>
            </a:pPr>
            <a:r>
              <a:rPr lang="en-GB" sz="2400"/>
              <a:t>Is it achievable in 3 weeks?</a:t>
            </a:r>
            <a:endParaRPr sz="2400"/>
          </a:p>
          <a:p>
            <a:pPr marL="457200" lvl="0" indent="-381000" algn="l" rtl="0">
              <a:spcBef>
                <a:spcPts val="0"/>
              </a:spcBef>
              <a:spcAft>
                <a:spcPts val="0"/>
              </a:spcAft>
              <a:buSzPts val="2400"/>
              <a:buChar char="•"/>
            </a:pPr>
            <a:r>
              <a:rPr lang="en-GB" sz="2400"/>
              <a:t>Learning log should reflect upon the feedback</a:t>
            </a:r>
            <a:endParaRPr sz="2400"/>
          </a:p>
        </p:txBody>
      </p:sp>
      <p:sp>
        <p:nvSpPr>
          <p:cNvPr id="452" name="Google Shape;452;p75"/>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 Lab 3...</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6"/>
          <p:cNvSpPr txBox="1">
            <a:spLocks noGrp="1"/>
          </p:cNvSpPr>
          <p:nvPr>
            <p:ph type="body" idx="1"/>
          </p:nvPr>
        </p:nvSpPr>
        <p:spPr>
          <a:xfrm>
            <a:off x="685800" y="1981200"/>
            <a:ext cx="7772400" cy="4400700"/>
          </a:xfrm>
          <a:prstGeom prst="rect">
            <a:avLst/>
          </a:prstGeom>
        </p:spPr>
        <p:txBody>
          <a:bodyPr spcFirstLastPara="1" wrap="square" lIns="91425" tIns="91425" rIns="91425" bIns="91425" anchor="t" anchorCtr="0">
            <a:noAutofit/>
          </a:bodyPr>
          <a:lstStyle/>
          <a:p>
            <a:pPr marL="0" lvl="0" indent="0" algn="l" rtl="0">
              <a:spcBef>
                <a:spcPts val="560"/>
              </a:spcBef>
              <a:spcAft>
                <a:spcPts val="0"/>
              </a:spcAft>
              <a:buNone/>
            </a:pPr>
            <a:r>
              <a:rPr lang="en-GB">
                <a:solidFill>
                  <a:schemeClr val="dk1"/>
                </a:solidFill>
              </a:rPr>
              <a:t>Everyone will submit on Friday 13th October an aia file AND an apk file</a:t>
            </a:r>
            <a:endParaRPr>
              <a:solidFill>
                <a:schemeClr val="dk1"/>
              </a:solidFill>
            </a:endParaRPr>
          </a:p>
          <a:p>
            <a:pPr marL="0" lvl="0" indent="0" algn="ctr" rtl="0">
              <a:spcBef>
                <a:spcPts val="560"/>
              </a:spcBef>
              <a:spcAft>
                <a:spcPts val="0"/>
              </a:spcAft>
              <a:buNone/>
            </a:pPr>
            <a:r>
              <a:rPr lang="en-GB" sz="2000" u="sng">
                <a:solidFill>
                  <a:schemeClr val="hlink"/>
                </a:solidFill>
                <a:hlinkClick r:id="rId3"/>
              </a:rPr>
              <a:t>http://appinventor.mit.edu/explore/ai2/share.html</a:t>
            </a:r>
            <a:endParaRPr sz="2000">
              <a:solidFill>
                <a:schemeClr val="dk1"/>
              </a:solidFill>
            </a:endParaRPr>
          </a:p>
          <a:p>
            <a:pPr marL="0" lvl="0" indent="0" algn="l" rtl="0">
              <a:spcBef>
                <a:spcPts val="560"/>
              </a:spcBef>
              <a:spcAft>
                <a:spcPts val="0"/>
              </a:spcAft>
              <a:buNone/>
            </a:pPr>
            <a:endParaRPr>
              <a:solidFill>
                <a:schemeClr val="dk1"/>
              </a:solidFill>
            </a:endParaRPr>
          </a:p>
          <a:p>
            <a:pPr marL="0" lvl="0" indent="0" algn="l" rtl="0">
              <a:spcBef>
                <a:spcPts val="560"/>
              </a:spcBef>
              <a:spcAft>
                <a:spcPts val="0"/>
              </a:spcAft>
              <a:buNone/>
            </a:pPr>
            <a:r>
              <a:rPr lang="en-GB">
                <a:solidFill>
                  <a:schemeClr val="dk1"/>
                </a:solidFill>
              </a:rPr>
              <a:t>Everyone will demo their app during the week 6 labs (details to follow).</a:t>
            </a:r>
            <a:endParaRPr>
              <a:solidFill>
                <a:schemeClr val="dk1"/>
              </a:solidFill>
            </a:endParaRPr>
          </a:p>
          <a:p>
            <a:pPr marL="0" lvl="0" indent="0" algn="l" rtl="0">
              <a:spcBef>
                <a:spcPts val="560"/>
              </a:spcBef>
              <a:spcAft>
                <a:spcPts val="0"/>
              </a:spcAft>
              <a:buNone/>
            </a:pPr>
            <a:endParaRPr>
              <a:solidFill>
                <a:schemeClr val="dk1"/>
              </a:solidFill>
            </a:endParaRPr>
          </a:p>
          <a:p>
            <a:pPr marL="0" lvl="0" indent="0" algn="l" rtl="0">
              <a:spcBef>
                <a:spcPts val="560"/>
              </a:spcBef>
              <a:spcAft>
                <a:spcPts val="0"/>
              </a:spcAft>
              <a:buNone/>
            </a:pPr>
            <a:endParaRPr>
              <a:solidFill>
                <a:schemeClr val="dk1"/>
              </a:solidFill>
            </a:endParaRPr>
          </a:p>
          <a:p>
            <a:pPr marL="342900" lvl="0" indent="-165100" algn="l" rtl="0">
              <a:spcBef>
                <a:spcPts val="560"/>
              </a:spcBef>
              <a:spcAft>
                <a:spcPts val="0"/>
              </a:spcAft>
              <a:buNone/>
            </a:pPr>
            <a:endParaRPr/>
          </a:p>
        </p:txBody>
      </p:sp>
      <p:sp>
        <p:nvSpPr>
          <p:cNvPr id="458" name="Google Shape;458;p76"/>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Coursework app 1: submission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31"/>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Design is much more than looks! </a:t>
            </a:r>
            <a:endParaRPr/>
          </a:p>
        </p:txBody>
      </p:sp>
      <p:sp>
        <p:nvSpPr>
          <p:cNvPr id="133" name="Google Shape;133;p31"/>
          <p:cNvSpPr txBox="1"/>
          <p:nvPr/>
        </p:nvSpPr>
        <p:spPr>
          <a:xfrm>
            <a:off x="1757850" y="5181600"/>
            <a:ext cx="56283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u="sng">
                <a:solidFill>
                  <a:schemeClr val="hlink"/>
                </a:solidFill>
                <a:hlinkClick r:id="rId3"/>
              </a:rPr>
              <a:t>https://www.flickr.com/photos/95972194@N06/</a:t>
            </a:r>
            <a:endParaRPr/>
          </a:p>
        </p:txBody>
      </p:sp>
      <p:pic>
        <p:nvPicPr>
          <p:cNvPr id="134" name="Google Shape;134;p31"/>
          <p:cNvPicPr preferRelativeResize="0"/>
          <p:nvPr/>
        </p:nvPicPr>
        <p:blipFill>
          <a:blip r:embed="rId4">
            <a:alphaModFix/>
          </a:blip>
          <a:stretch>
            <a:fillRect/>
          </a:stretch>
        </p:blipFill>
        <p:spPr>
          <a:xfrm>
            <a:off x="1524000" y="2005000"/>
            <a:ext cx="6096000" cy="40671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77"/>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r>
              <a:rPr lang="en-GB"/>
              <a:t>For part two of the course you will be asked to extend this app</a:t>
            </a:r>
            <a:endParaRPr/>
          </a:p>
          <a:p>
            <a:pPr marL="457200" lvl="0" indent="-381000" algn="l" rtl="0">
              <a:spcBef>
                <a:spcPts val="560"/>
              </a:spcBef>
              <a:spcAft>
                <a:spcPts val="0"/>
              </a:spcAft>
              <a:buSzPts val="2400"/>
              <a:buChar char="•"/>
            </a:pPr>
            <a:r>
              <a:rPr lang="en-GB" sz="2400"/>
              <a:t>Make sure your app is potentially extensible</a:t>
            </a:r>
            <a:endParaRPr sz="2400"/>
          </a:p>
          <a:p>
            <a:pPr marL="457200" lvl="0" indent="-381000" algn="l" rtl="0">
              <a:spcBef>
                <a:spcPts val="0"/>
              </a:spcBef>
              <a:spcAft>
                <a:spcPts val="0"/>
              </a:spcAft>
              <a:buSzPts val="2400"/>
              <a:buChar char="•"/>
            </a:pPr>
            <a:r>
              <a:rPr lang="en-GB" sz="2400"/>
              <a:t>Reflect on issues and potential</a:t>
            </a:r>
            <a:endParaRPr sz="2400"/>
          </a:p>
          <a:p>
            <a:pPr marL="457200" lvl="0" indent="-381000" algn="l" rtl="0">
              <a:spcBef>
                <a:spcPts val="0"/>
              </a:spcBef>
              <a:spcAft>
                <a:spcPts val="0"/>
              </a:spcAft>
              <a:buSzPts val="2400"/>
              <a:buChar char="•"/>
            </a:pPr>
            <a:r>
              <a:rPr lang="en-GB" sz="2400"/>
              <a:t>Provision will be made for students whose first app is unsuccessful</a:t>
            </a:r>
            <a:endParaRPr sz="2400"/>
          </a:p>
          <a:p>
            <a:pPr marL="342900" marR="0" lvl="0" indent="-165100" algn="l" rtl="0">
              <a:lnSpc>
                <a:spcPct val="100000"/>
              </a:lnSpc>
              <a:spcBef>
                <a:spcPts val="560"/>
              </a:spcBef>
              <a:spcAft>
                <a:spcPts val="0"/>
              </a:spcAft>
              <a:buNone/>
            </a:pPr>
            <a:endParaRPr/>
          </a:p>
        </p:txBody>
      </p:sp>
      <p:sp>
        <p:nvSpPr>
          <p:cNvPr id="464" name="Google Shape;464;p77"/>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Coursework app 2</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8"/>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r>
              <a:rPr lang="en-GB"/>
              <a:t>For inspiration:</a:t>
            </a:r>
            <a:endParaRPr/>
          </a:p>
          <a:p>
            <a:pPr marL="342900" lvl="0" indent="-165100" algn="l" rtl="0">
              <a:spcBef>
                <a:spcPts val="560"/>
              </a:spcBef>
              <a:spcAft>
                <a:spcPts val="0"/>
              </a:spcAft>
              <a:buNone/>
            </a:pPr>
            <a:endParaRPr/>
          </a:p>
          <a:p>
            <a:pPr marL="342900" lvl="0" indent="-165100" algn="l" rtl="0">
              <a:spcBef>
                <a:spcPts val="560"/>
              </a:spcBef>
              <a:spcAft>
                <a:spcPts val="0"/>
              </a:spcAft>
              <a:buNone/>
            </a:pPr>
            <a:endParaRPr/>
          </a:p>
          <a:p>
            <a:pPr marL="342900" lvl="0" indent="-165100" algn="l" rtl="0">
              <a:spcBef>
                <a:spcPts val="560"/>
              </a:spcBef>
              <a:spcAft>
                <a:spcPts val="0"/>
              </a:spcAft>
              <a:buNone/>
            </a:pPr>
            <a:endParaRPr/>
          </a:p>
          <a:p>
            <a:pPr marL="342900" lvl="0" indent="-165100" algn="l" rtl="0">
              <a:spcBef>
                <a:spcPts val="560"/>
              </a:spcBef>
              <a:spcAft>
                <a:spcPts val="0"/>
              </a:spcAft>
              <a:buNone/>
            </a:pPr>
            <a:endParaRPr/>
          </a:p>
          <a:p>
            <a:pPr marL="342900" lvl="0" indent="-165100" algn="l" rtl="0">
              <a:spcBef>
                <a:spcPts val="560"/>
              </a:spcBef>
              <a:spcAft>
                <a:spcPts val="0"/>
              </a:spcAft>
              <a:buNone/>
            </a:pPr>
            <a:endParaRPr/>
          </a:p>
          <a:p>
            <a:pPr marL="342900" lvl="0" indent="-165100" algn="l" rtl="0">
              <a:spcBef>
                <a:spcPts val="560"/>
              </a:spcBef>
              <a:spcAft>
                <a:spcPts val="0"/>
              </a:spcAft>
              <a:buNone/>
            </a:pPr>
            <a:r>
              <a:rPr lang="en-GB" sz="1800" u="sng">
                <a:solidFill>
                  <a:schemeClr val="hlink"/>
                </a:solidFill>
                <a:hlinkClick r:id="rId3"/>
              </a:rPr>
              <a:t>http://play.google.com</a:t>
            </a:r>
            <a:r>
              <a:rPr lang="en-GB" sz="1800"/>
              <a:t> </a:t>
            </a:r>
            <a:endParaRPr sz="1800"/>
          </a:p>
          <a:p>
            <a:pPr marL="342900" lvl="0" indent="-165100" algn="l" rtl="0">
              <a:spcBef>
                <a:spcPts val="560"/>
              </a:spcBef>
              <a:spcAft>
                <a:spcPts val="0"/>
              </a:spcAft>
              <a:buNone/>
            </a:pPr>
            <a:endParaRPr/>
          </a:p>
        </p:txBody>
      </p:sp>
      <p:sp>
        <p:nvSpPr>
          <p:cNvPr id="470" name="Google Shape;470;p78"/>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Coursework app 1 </a:t>
            </a:r>
            <a:endParaRPr/>
          </a:p>
        </p:txBody>
      </p:sp>
      <p:pic>
        <p:nvPicPr>
          <p:cNvPr id="471" name="Google Shape;471;p78" descr="appstore.png"/>
          <p:cNvPicPr preferRelativeResize="0"/>
          <p:nvPr/>
        </p:nvPicPr>
        <p:blipFill>
          <a:blip r:embed="rId4">
            <a:alphaModFix/>
          </a:blip>
          <a:stretch>
            <a:fillRect/>
          </a:stretch>
        </p:blipFill>
        <p:spPr>
          <a:xfrm>
            <a:off x="314325" y="3371938"/>
            <a:ext cx="8515350" cy="9810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79"/>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r>
              <a:rPr lang="en-GB"/>
              <a:t>For inspiration:</a:t>
            </a:r>
            <a:endParaRPr/>
          </a:p>
          <a:p>
            <a:pPr marL="342900" lvl="0" indent="-165100" algn="l" rtl="0">
              <a:spcBef>
                <a:spcPts val="560"/>
              </a:spcBef>
              <a:spcAft>
                <a:spcPts val="0"/>
              </a:spcAft>
              <a:buNone/>
            </a:pPr>
            <a:endParaRPr/>
          </a:p>
          <a:p>
            <a:pPr marL="342900" lvl="0" indent="-165100" algn="l" rtl="0">
              <a:spcBef>
                <a:spcPts val="560"/>
              </a:spcBef>
              <a:spcAft>
                <a:spcPts val="0"/>
              </a:spcAft>
              <a:buNone/>
            </a:pPr>
            <a:endParaRPr/>
          </a:p>
          <a:p>
            <a:pPr marL="342900" lvl="0" indent="-165100" algn="l" rtl="0">
              <a:spcBef>
                <a:spcPts val="560"/>
              </a:spcBef>
              <a:spcAft>
                <a:spcPts val="0"/>
              </a:spcAft>
              <a:buNone/>
            </a:pPr>
            <a:endParaRPr/>
          </a:p>
          <a:p>
            <a:pPr marL="342900" lvl="0" indent="-165100" algn="l" rtl="0">
              <a:spcBef>
                <a:spcPts val="560"/>
              </a:spcBef>
              <a:spcAft>
                <a:spcPts val="0"/>
              </a:spcAft>
              <a:buNone/>
            </a:pPr>
            <a:endParaRPr/>
          </a:p>
          <a:p>
            <a:pPr marL="342900" lvl="0" indent="-165100" algn="l" rtl="0">
              <a:spcBef>
                <a:spcPts val="560"/>
              </a:spcBef>
              <a:spcAft>
                <a:spcPts val="0"/>
              </a:spcAft>
              <a:buNone/>
            </a:pPr>
            <a:endParaRPr/>
          </a:p>
          <a:p>
            <a:pPr marL="342900" lvl="0" indent="-165100" algn="l" rtl="0">
              <a:spcBef>
                <a:spcPts val="560"/>
              </a:spcBef>
              <a:spcAft>
                <a:spcPts val="0"/>
              </a:spcAft>
              <a:buNone/>
            </a:pPr>
            <a:r>
              <a:rPr lang="en-GB" sz="1800" u="sng">
                <a:solidFill>
                  <a:schemeClr val="hlink"/>
                </a:solidFill>
                <a:hlinkClick r:id="rId3"/>
              </a:rPr>
              <a:t>http://appinventor.mit.edu/explore/app-month-gallery.html</a:t>
            </a:r>
            <a:r>
              <a:rPr lang="en-GB" sz="1800"/>
              <a:t> </a:t>
            </a:r>
            <a:endParaRPr sz="1800"/>
          </a:p>
          <a:p>
            <a:pPr marL="177800" lvl="0" indent="0" algn="l" rtl="0">
              <a:spcBef>
                <a:spcPts val="560"/>
              </a:spcBef>
              <a:spcAft>
                <a:spcPts val="0"/>
              </a:spcAft>
              <a:buNone/>
            </a:pPr>
            <a:endParaRPr/>
          </a:p>
          <a:p>
            <a:pPr marL="342900" lvl="0" indent="-165100" algn="l" rtl="0">
              <a:spcBef>
                <a:spcPts val="560"/>
              </a:spcBef>
              <a:spcAft>
                <a:spcPts val="0"/>
              </a:spcAft>
              <a:buNone/>
            </a:pPr>
            <a:endParaRPr/>
          </a:p>
        </p:txBody>
      </p:sp>
      <p:sp>
        <p:nvSpPr>
          <p:cNvPr id="477" name="Google Shape;477;p79"/>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Coursework app 1</a:t>
            </a:r>
            <a:endParaRPr/>
          </a:p>
        </p:txBody>
      </p:sp>
      <p:pic>
        <p:nvPicPr>
          <p:cNvPr id="478" name="Google Shape;478;p79" descr="appOfTheMonth.png"/>
          <p:cNvPicPr preferRelativeResize="0"/>
          <p:nvPr/>
        </p:nvPicPr>
        <p:blipFill>
          <a:blip r:embed="rId4">
            <a:alphaModFix/>
          </a:blip>
          <a:stretch>
            <a:fillRect/>
          </a:stretch>
        </p:blipFill>
        <p:spPr>
          <a:xfrm>
            <a:off x="314325" y="3194599"/>
            <a:ext cx="8143875" cy="143044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80"/>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r>
              <a:rPr lang="en-GB"/>
              <a:t>For inspiration:</a:t>
            </a:r>
            <a:endParaRPr/>
          </a:p>
          <a:p>
            <a:pPr marL="342900" lvl="0" indent="-165100" algn="l" rtl="0">
              <a:spcBef>
                <a:spcPts val="560"/>
              </a:spcBef>
              <a:spcAft>
                <a:spcPts val="0"/>
              </a:spcAft>
              <a:buNone/>
            </a:pPr>
            <a:endParaRPr/>
          </a:p>
          <a:p>
            <a:pPr marL="342900" lvl="0" indent="-165100" algn="l" rtl="0">
              <a:spcBef>
                <a:spcPts val="560"/>
              </a:spcBef>
              <a:spcAft>
                <a:spcPts val="0"/>
              </a:spcAft>
              <a:buNone/>
            </a:pPr>
            <a:endParaRPr/>
          </a:p>
          <a:p>
            <a:pPr marL="342900" lvl="0" indent="-165100" algn="l" rtl="0">
              <a:spcBef>
                <a:spcPts val="560"/>
              </a:spcBef>
              <a:spcAft>
                <a:spcPts val="0"/>
              </a:spcAft>
              <a:buNone/>
            </a:pPr>
            <a:endParaRPr/>
          </a:p>
          <a:p>
            <a:pPr marL="342900" lvl="0" indent="-165100" algn="l" rtl="0">
              <a:spcBef>
                <a:spcPts val="560"/>
              </a:spcBef>
              <a:spcAft>
                <a:spcPts val="0"/>
              </a:spcAft>
              <a:buNone/>
            </a:pPr>
            <a:endParaRPr/>
          </a:p>
          <a:p>
            <a:pPr marL="0" lvl="0" indent="0" algn="l" rtl="0">
              <a:spcBef>
                <a:spcPts val="560"/>
              </a:spcBef>
              <a:spcAft>
                <a:spcPts val="0"/>
              </a:spcAft>
              <a:buNone/>
            </a:pPr>
            <a:endParaRPr/>
          </a:p>
          <a:p>
            <a:pPr marL="342900" lvl="0" indent="-165100" algn="l" rtl="0">
              <a:spcBef>
                <a:spcPts val="560"/>
              </a:spcBef>
              <a:spcAft>
                <a:spcPts val="0"/>
              </a:spcAft>
              <a:buNone/>
            </a:pPr>
            <a:r>
              <a:rPr lang="en-GB" sz="1800" u="sng">
                <a:solidFill>
                  <a:schemeClr val="hlink"/>
                </a:solidFill>
                <a:hlinkClick r:id="rId3"/>
              </a:rPr>
              <a:t>http://ai2.appinventor.mit.edu/</a:t>
            </a:r>
            <a:r>
              <a:rPr lang="en-GB"/>
              <a:t> </a:t>
            </a:r>
            <a:endParaRPr/>
          </a:p>
          <a:p>
            <a:pPr marL="342900" lvl="0" indent="-165100" algn="l" rtl="0">
              <a:spcBef>
                <a:spcPts val="560"/>
              </a:spcBef>
              <a:spcAft>
                <a:spcPts val="0"/>
              </a:spcAft>
              <a:buNone/>
            </a:pPr>
            <a:endParaRPr/>
          </a:p>
        </p:txBody>
      </p:sp>
      <p:sp>
        <p:nvSpPr>
          <p:cNvPr id="484" name="Google Shape;484;p80"/>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Coursework app 1</a:t>
            </a:r>
            <a:endParaRPr/>
          </a:p>
        </p:txBody>
      </p:sp>
      <p:pic>
        <p:nvPicPr>
          <p:cNvPr id="485" name="Google Shape;485;p80" descr="appGallery.png"/>
          <p:cNvPicPr preferRelativeResize="0"/>
          <p:nvPr/>
        </p:nvPicPr>
        <p:blipFill>
          <a:blip r:embed="rId4">
            <a:alphaModFix/>
          </a:blip>
          <a:stretch>
            <a:fillRect/>
          </a:stretch>
        </p:blipFill>
        <p:spPr>
          <a:xfrm>
            <a:off x="342900" y="2702100"/>
            <a:ext cx="8458200" cy="2079850"/>
          </a:xfrm>
          <a:prstGeom prst="rect">
            <a:avLst/>
          </a:prstGeom>
          <a:noFill/>
          <a:ln>
            <a:noFill/>
          </a:ln>
        </p:spPr>
      </p:pic>
      <p:sp>
        <p:nvSpPr>
          <p:cNvPr id="486" name="Google Shape;486;p80"/>
          <p:cNvSpPr/>
          <p:nvPr/>
        </p:nvSpPr>
        <p:spPr>
          <a:xfrm>
            <a:off x="6148425" y="2702100"/>
            <a:ext cx="895800" cy="401700"/>
          </a:xfrm>
          <a:prstGeom prst="ellipse">
            <a:avLst/>
          </a:prstGeom>
          <a:no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81"/>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Housekeeping</a:t>
            </a:r>
            <a:endParaRPr/>
          </a:p>
        </p:txBody>
      </p:sp>
      <p:pic>
        <p:nvPicPr>
          <p:cNvPr id="492" name="Google Shape;492;p81"/>
          <p:cNvPicPr preferRelativeResize="0"/>
          <p:nvPr/>
        </p:nvPicPr>
        <p:blipFill>
          <a:blip r:embed="rId3">
            <a:alphaModFix/>
          </a:blip>
          <a:stretch>
            <a:fillRect/>
          </a:stretch>
        </p:blipFill>
        <p:spPr>
          <a:xfrm>
            <a:off x="1878350" y="2066900"/>
            <a:ext cx="5387299" cy="404046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82"/>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r>
              <a:rPr lang="en-GB"/>
              <a:t>Before the next lab, you should complete PaintPot (parts 1 and 2), and the game "Mole Mash": </a:t>
            </a:r>
            <a:r>
              <a:rPr lang="en-GB" u="sng">
                <a:solidFill>
                  <a:schemeClr val="hlink"/>
                </a:solidFill>
                <a:hlinkClick r:id="rId3"/>
              </a:rPr>
              <a:t>http://appinventor.mit.edu/explore/ai2/molemash-2.html</a:t>
            </a:r>
            <a:r>
              <a:rPr lang="en-GB"/>
              <a:t> </a:t>
            </a:r>
            <a:endParaRPr/>
          </a:p>
          <a:p>
            <a:pPr marL="342900" lvl="0" indent="-165100" algn="l" rtl="0">
              <a:spcBef>
                <a:spcPts val="560"/>
              </a:spcBef>
              <a:spcAft>
                <a:spcPts val="0"/>
              </a:spcAft>
              <a:buNone/>
            </a:pPr>
            <a:endParaRPr/>
          </a:p>
        </p:txBody>
      </p:sp>
      <p:sp>
        <p:nvSpPr>
          <p:cNvPr id="498" name="Google Shape;498;p82"/>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Homework</a:t>
            </a:r>
            <a:endParaRPr/>
          </a:p>
        </p:txBody>
      </p:sp>
      <p:pic>
        <p:nvPicPr>
          <p:cNvPr id="499" name="Google Shape;499;p82" descr="output_I6m58P.gif"/>
          <p:cNvPicPr preferRelativeResize="0"/>
          <p:nvPr/>
        </p:nvPicPr>
        <p:blipFill>
          <a:blip r:embed="rId4">
            <a:alphaModFix/>
          </a:blip>
          <a:stretch>
            <a:fillRect/>
          </a:stretch>
        </p:blipFill>
        <p:spPr>
          <a:xfrm>
            <a:off x="2669875" y="4806775"/>
            <a:ext cx="609600" cy="609600"/>
          </a:xfrm>
          <a:prstGeom prst="rect">
            <a:avLst/>
          </a:prstGeom>
          <a:noFill/>
          <a:ln>
            <a:noFill/>
          </a:ln>
        </p:spPr>
      </p:pic>
      <p:pic>
        <p:nvPicPr>
          <p:cNvPr id="500" name="Google Shape;500;p82" descr="output_YMfgVz.gif"/>
          <p:cNvPicPr preferRelativeResize="0"/>
          <p:nvPr/>
        </p:nvPicPr>
        <p:blipFill>
          <a:blip r:embed="rId5">
            <a:alphaModFix/>
          </a:blip>
          <a:stretch>
            <a:fillRect/>
          </a:stretch>
        </p:blipFill>
        <p:spPr>
          <a:xfrm>
            <a:off x="5613775" y="9492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99"/>
                                        </p:tgtEl>
                                        <p:attrNameLst>
                                          <p:attrName>style.visibility</p:attrName>
                                        </p:attrNameLst>
                                      </p:cBhvr>
                                      <p:to>
                                        <p:strVal val="visible"/>
                                      </p:to>
                                    </p:set>
                                    <p:animEffect transition="in" filter="fade">
                                      <p:cBhvr>
                                        <p:cTn id="7" dur="2400"/>
                                        <p:tgtEl>
                                          <p:spTgt spid="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83"/>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r>
              <a:rPr lang="en-GB"/>
              <a:t>You will create a game.</a:t>
            </a:r>
            <a:endParaRPr/>
          </a:p>
          <a:p>
            <a:pPr marL="457200" lvl="0" indent="-419100" algn="l" rtl="0">
              <a:spcBef>
                <a:spcPts val="560"/>
              </a:spcBef>
              <a:spcAft>
                <a:spcPts val="0"/>
              </a:spcAft>
              <a:buSzPts val="3000"/>
              <a:buChar char="•"/>
            </a:pPr>
            <a:r>
              <a:rPr lang="en-GB">
                <a:solidFill>
                  <a:schemeClr val="dk1"/>
                </a:solidFill>
              </a:rPr>
              <a:t>User can hit the baddie but not the goodie</a:t>
            </a:r>
            <a:endParaRPr>
              <a:solidFill>
                <a:schemeClr val="dk1"/>
              </a:solidFill>
            </a:endParaRPr>
          </a:p>
          <a:p>
            <a:pPr marL="457200" lvl="0" indent="-419100" algn="l" rtl="0">
              <a:spcBef>
                <a:spcPts val="0"/>
              </a:spcBef>
              <a:spcAft>
                <a:spcPts val="0"/>
              </a:spcAft>
              <a:buSzPts val="3000"/>
              <a:buChar char="•"/>
            </a:pPr>
            <a:r>
              <a:rPr lang="en-GB">
                <a:solidFill>
                  <a:schemeClr val="dk1"/>
                </a:solidFill>
              </a:rPr>
              <a:t>Further instructions in VISION</a:t>
            </a:r>
            <a:endParaRPr>
              <a:solidFill>
                <a:schemeClr val="dk1"/>
              </a:solidFill>
            </a:endParaRPr>
          </a:p>
          <a:p>
            <a:pPr marL="457200" lvl="0" indent="-419100" algn="l" rtl="0">
              <a:spcBef>
                <a:spcPts val="0"/>
              </a:spcBef>
              <a:spcAft>
                <a:spcPts val="0"/>
              </a:spcAft>
              <a:buSzPts val="3000"/>
              <a:buChar char="•"/>
            </a:pPr>
            <a:r>
              <a:rPr lang="en-GB"/>
              <a:t>Individual task, part of lab assessment (5%)</a:t>
            </a:r>
            <a:endParaRPr/>
          </a:p>
          <a:p>
            <a:pPr marL="0" lvl="0" indent="0" algn="l" rtl="0">
              <a:spcBef>
                <a:spcPts val="560"/>
              </a:spcBef>
              <a:spcAft>
                <a:spcPts val="0"/>
              </a:spcAft>
              <a:buNone/>
            </a:pPr>
            <a:endParaRPr/>
          </a:p>
          <a:p>
            <a:pPr marL="0" lvl="0" indent="0" algn="l" rtl="0">
              <a:spcBef>
                <a:spcPts val="560"/>
              </a:spcBef>
              <a:spcAft>
                <a:spcPts val="0"/>
              </a:spcAft>
              <a:buNone/>
            </a:pPr>
            <a:r>
              <a:rPr lang="en-GB"/>
              <a:t>Doing the homework (mole mash) first will help!</a:t>
            </a:r>
            <a:endParaRPr/>
          </a:p>
          <a:p>
            <a:pPr marL="0" lvl="0" indent="0" algn="l" rtl="0">
              <a:spcBef>
                <a:spcPts val="560"/>
              </a:spcBef>
              <a:spcAft>
                <a:spcPts val="0"/>
              </a:spcAft>
              <a:buNone/>
            </a:pPr>
            <a:endParaRPr/>
          </a:p>
        </p:txBody>
      </p:sp>
      <p:sp>
        <p:nvSpPr>
          <p:cNvPr id="506" name="Google Shape;506;p83"/>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Lab 2</a:t>
            </a:r>
            <a:endParaRPr/>
          </a:p>
        </p:txBody>
      </p:sp>
      <p:pic>
        <p:nvPicPr>
          <p:cNvPr id="507" name="Google Shape;507;p83" descr="lrh.jpg">
            <a:hlinkClick r:id="rId3"/>
          </p:cNvPr>
          <p:cNvPicPr preferRelativeResize="0"/>
          <p:nvPr/>
        </p:nvPicPr>
        <p:blipFill>
          <a:blip r:embed="rId4">
            <a:alphaModFix/>
          </a:blip>
          <a:stretch>
            <a:fillRect/>
          </a:stretch>
        </p:blipFill>
        <p:spPr>
          <a:xfrm>
            <a:off x="7806050" y="2069800"/>
            <a:ext cx="554525" cy="887250"/>
          </a:xfrm>
          <a:prstGeom prst="rect">
            <a:avLst/>
          </a:prstGeom>
          <a:noFill/>
          <a:ln>
            <a:noFill/>
          </a:ln>
        </p:spPr>
      </p:pic>
      <p:pic>
        <p:nvPicPr>
          <p:cNvPr id="508" name="Google Shape;508;p83" descr="bbw.png">
            <a:hlinkClick r:id="rId5"/>
          </p:cNvPr>
          <p:cNvPicPr preferRelativeResize="0"/>
          <p:nvPr/>
        </p:nvPicPr>
        <p:blipFill>
          <a:blip r:embed="rId6">
            <a:alphaModFix/>
          </a:blip>
          <a:stretch>
            <a:fillRect/>
          </a:stretch>
        </p:blipFill>
        <p:spPr>
          <a:xfrm>
            <a:off x="7806042" y="4601750"/>
            <a:ext cx="747158" cy="887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07"/>
                                        </p:tgtEl>
                                        <p:attrNameLst>
                                          <p:attrName>style.visibility</p:attrName>
                                        </p:attrNameLst>
                                      </p:cBhvr>
                                      <p:to>
                                        <p:strVal val="visible"/>
                                      </p:to>
                                    </p:set>
                                    <p:anim calcmode="lin" valueType="num">
                                      <p:cBhvr additive="base">
                                        <p:cTn id="7" dur="3300"/>
                                        <p:tgtEl>
                                          <p:spTgt spid="507"/>
                                        </p:tgtEl>
                                        <p:attrNameLst>
                                          <p:attrName>ppt_y</p:attrName>
                                        </p:attrNameLst>
                                      </p:cBhvr>
                                      <p:tavLst>
                                        <p:tav tm="0">
                                          <p:val>
                                            <p:strVal val="#ppt_y+1"/>
                                          </p:val>
                                        </p:tav>
                                        <p:tav tm="100000">
                                          <p:val>
                                            <p:strVal val="#ppt_y"/>
                                          </p:val>
                                        </p:tav>
                                      </p:tavLst>
                                    </p:anim>
                                  </p:childTnLst>
                                </p:cTn>
                              </p:par>
                            </p:childTnLst>
                          </p:cTn>
                        </p:par>
                        <p:par>
                          <p:cTn id="8" fill="hold">
                            <p:stCondLst>
                              <p:cond delay="3300"/>
                            </p:stCondLst>
                            <p:childTnLst>
                              <p:par>
                                <p:cTn id="9" presetID="2" presetClass="entr" presetSubtype="8" fill="hold" nodeType="afterEffect">
                                  <p:stCondLst>
                                    <p:cond delay="0"/>
                                  </p:stCondLst>
                                  <p:childTnLst>
                                    <p:set>
                                      <p:cBhvr>
                                        <p:cTn id="10" dur="1" fill="hold">
                                          <p:stCondLst>
                                            <p:cond delay="0"/>
                                          </p:stCondLst>
                                        </p:cTn>
                                        <p:tgtEl>
                                          <p:spTgt spid="508"/>
                                        </p:tgtEl>
                                        <p:attrNameLst>
                                          <p:attrName>style.visibility</p:attrName>
                                        </p:attrNameLst>
                                      </p:cBhvr>
                                      <p:to>
                                        <p:strVal val="visible"/>
                                      </p:to>
                                    </p:set>
                                    <p:anim calcmode="lin" valueType="num">
                                      <p:cBhvr additive="base">
                                        <p:cTn id="11" dur="2400"/>
                                        <p:tgtEl>
                                          <p:spTgt spid="508"/>
                                        </p:tgtEl>
                                        <p:attrNameLst>
                                          <p:attrName>ppt_x</p:attrName>
                                        </p:attrNameLst>
                                      </p:cBhvr>
                                      <p:tavLst>
                                        <p:tav tm="0">
                                          <p:val>
                                            <p:strVal val="#ppt_x-1"/>
                                          </p:val>
                                        </p:tav>
                                        <p:tav tm="100000">
                                          <p:val>
                                            <p:strVal val="#ppt_x"/>
                                          </p:val>
                                        </p:tav>
                                      </p:tavLst>
                                    </p:anim>
                                  </p:childTnLst>
                                </p:cTn>
                              </p:par>
                            </p:childTnLst>
                          </p:cTn>
                        </p:par>
                        <p:par>
                          <p:cTn id="12" fill="hold">
                            <p:stCondLst>
                              <p:cond delay="5700"/>
                            </p:stCondLst>
                            <p:childTnLst>
                              <p:par>
                                <p:cTn id="13" presetID="8" presetClass="emph" presetSubtype="0" fill="hold" nodeType="afterEffect">
                                  <p:stCondLst>
                                    <p:cond delay="0"/>
                                  </p:stCondLst>
                                  <p:childTnLst>
                                    <p:animRot by="-21600000">
                                      <p:cBhvr>
                                        <p:cTn id="14" dur="1000" fill="hold"/>
                                        <p:tgtEl>
                                          <p:spTgt spid="507"/>
                                        </p:tgtEl>
                                        <p:attrNameLst>
                                          <p:attrName>r</p:attrName>
                                        </p:attrNameLst>
                                      </p:cBhvr>
                                    </p:animRot>
                                  </p:childTnLst>
                                </p:cTn>
                              </p:par>
                            </p:childTnLst>
                          </p:cTn>
                        </p:par>
                        <p:par>
                          <p:cTn id="15" fill="hold">
                            <p:stCondLst>
                              <p:cond delay="6700"/>
                            </p:stCondLst>
                            <p:childTnLst>
                              <p:par>
                                <p:cTn id="16" presetID="2" presetClass="exit" presetSubtype="8" fill="hold" nodeType="afterEffect">
                                  <p:stCondLst>
                                    <p:cond delay="0"/>
                                  </p:stCondLst>
                                  <p:childTnLst>
                                    <p:anim calcmode="lin" valueType="num">
                                      <p:cBhvr additive="base">
                                        <p:cTn id="17" dur="2400"/>
                                        <p:tgtEl>
                                          <p:spTgt spid="507"/>
                                        </p:tgtEl>
                                        <p:attrNameLst>
                                          <p:attrName>ppt_x</p:attrName>
                                        </p:attrNameLst>
                                      </p:cBhvr>
                                      <p:tavLst>
                                        <p:tav tm="0">
                                          <p:val>
                                            <p:strVal val="#ppt_x"/>
                                          </p:val>
                                        </p:tav>
                                        <p:tav tm="100000">
                                          <p:val>
                                            <p:strVal val="#ppt_x-1"/>
                                          </p:val>
                                        </p:tav>
                                      </p:tavLst>
                                    </p:anim>
                                    <p:set>
                                      <p:cBhvr>
                                        <p:cTn id="18" dur="1" fill="hold">
                                          <p:stCondLst>
                                            <p:cond delay="2400"/>
                                          </p:stCondLst>
                                        </p:cTn>
                                        <p:tgtEl>
                                          <p:spTgt spid="507"/>
                                        </p:tgtEl>
                                        <p:attrNameLst>
                                          <p:attrName>style.visibility</p:attrName>
                                        </p:attrNameLst>
                                      </p:cBhvr>
                                      <p:to>
                                        <p:strVal val="hidden"/>
                                      </p:to>
                                    </p:set>
                                  </p:childTnLst>
                                </p:cTn>
                              </p:par>
                            </p:childTnLst>
                          </p:cTn>
                        </p:par>
                        <p:par>
                          <p:cTn id="19" fill="hold">
                            <p:stCondLst>
                              <p:cond delay="9100"/>
                            </p:stCondLst>
                            <p:childTnLst>
                              <p:par>
                                <p:cTn id="20" presetID="2" presetClass="exit" presetSubtype="8" fill="hold" nodeType="afterEffect">
                                  <p:stCondLst>
                                    <p:cond delay="0"/>
                                  </p:stCondLst>
                                  <p:childTnLst>
                                    <p:anim calcmode="lin" valueType="num">
                                      <p:cBhvr additive="base">
                                        <p:cTn id="21" dur="1000"/>
                                        <p:tgtEl>
                                          <p:spTgt spid="508"/>
                                        </p:tgtEl>
                                        <p:attrNameLst>
                                          <p:attrName>ppt_x</p:attrName>
                                        </p:attrNameLst>
                                      </p:cBhvr>
                                      <p:tavLst>
                                        <p:tav tm="0">
                                          <p:val>
                                            <p:strVal val="#ppt_x"/>
                                          </p:val>
                                        </p:tav>
                                        <p:tav tm="100000">
                                          <p:val>
                                            <p:strVal val="#ppt_x-1"/>
                                          </p:val>
                                        </p:tav>
                                      </p:tavLst>
                                    </p:anim>
                                    <p:set>
                                      <p:cBhvr>
                                        <p:cTn id="22" dur="1" fill="hold">
                                          <p:stCondLst>
                                            <p:cond delay="1000"/>
                                          </p:stCondLst>
                                        </p:cTn>
                                        <p:tgtEl>
                                          <p:spTgt spid="508"/>
                                        </p:tgtEl>
                                        <p:attrNameLst>
                                          <p:attrName>style.visibility</p:attrName>
                                        </p:attrNameLst>
                                      </p:cBhvr>
                                      <p:to>
                                        <p:strVal val="hidden"/>
                                      </p:to>
                                    </p:set>
                                  </p:childTnLst>
                                </p:cTn>
                              </p:par>
                            </p:childTnLst>
                          </p:cTn>
                        </p:par>
                        <p:par>
                          <p:cTn id="23" fill="hold">
                            <p:stCondLst>
                              <p:cond delay="10100"/>
                            </p:stCondLst>
                            <p:childTnLst>
                              <p:par>
                                <p:cTn id="24" presetID="10" presetClass="entr" presetSubtype="0" fill="hold" nodeType="afterEffect">
                                  <p:stCondLst>
                                    <p:cond delay="0"/>
                                  </p:stCondLst>
                                  <p:childTnLst>
                                    <p:set>
                                      <p:cBhvr>
                                        <p:cTn id="25" dur="1" fill="hold">
                                          <p:stCondLst>
                                            <p:cond delay="0"/>
                                          </p:stCondLst>
                                        </p:cTn>
                                        <p:tgtEl>
                                          <p:spTgt spid="507"/>
                                        </p:tgtEl>
                                        <p:attrNameLst>
                                          <p:attrName>style.visibility</p:attrName>
                                        </p:attrNameLst>
                                      </p:cBhvr>
                                      <p:to>
                                        <p:strVal val="visible"/>
                                      </p:to>
                                    </p:set>
                                    <p:animEffect transition="in" filter="fade">
                                      <p:cBhvr>
                                        <p:cTn id="26" dur="3500"/>
                                        <p:tgtEl>
                                          <p:spTgt spid="507"/>
                                        </p:tgtEl>
                                      </p:cBhvr>
                                    </p:animEffect>
                                  </p:childTnLst>
                                </p:cTn>
                              </p:par>
                              <p:par>
                                <p:cTn id="27" presetID="10" presetClass="entr" presetSubtype="0" fill="hold" nodeType="withEffect">
                                  <p:stCondLst>
                                    <p:cond delay="0"/>
                                  </p:stCondLst>
                                  <p:childTnLst>
                                    <p:set>
                                      <p:cBhvr>
                                        <p:cTn id="28" dur="1" fill="hold">
                                          <p:stCondLst>
                                            <p:cond delay="0"/>
                                          </p:stCondLst>
                                        </p:cTn>
                                        <p:tgtEl>
                                          <p:spTgt spid="508"/>
                                        </p:tgtEl>
                                        <p:attrNameLst>
                                          <p:attrName>style.visibility</p:attrName>
                                        </p:attrNameLst>
                                      </p:cBhvr>
                                      <p:to>
                                        <p:strVal val="visible"/>
                                      </p:to>
                                    </p:set>
                                    <p:animEffect transition="in" filter="fade">
                                      <p:cBhvr>
                                        <p:cTn id="29" dur="3500"/>
                                        <p:tgtEl>
                                          <p:spTgt spid="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84"/>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r>
              <a:rPr lang="en-GB"/>
              <a:t>3 people must mark your app!</a:t>
            </a:r>
            <a:endParaRPr/>
          </a:p>
          <a:p>
            <a:pPr marL="342900" lvl="0" indent="-165100" algn="l" rtl="0">
              <a:spcBef>
                <a:spcPts val="560"/>
              </a:spcBef>
              <a:spcAft>
                <a:spcPts val="0"/>
              </a:spcAft>
              <a:buNone/>
            </a:pPr>
            <a:r>
              <a:rPr lang="en-GB"/>
              <a:t>Instructions on vision</a:t>
            </a:r>
            <a:endParaRPr/>
          </a:p>
          <a:p>
            <a:pPr marL="342900" lvl="0" indent="-165100" algn="l" rtl="0">
              <a:spcBef>
                <a:spcPts val="560"/>
              </a:spcBef>
              <a:spcAft>
                <a:spcPts val="0"/>
              </a:spcAft>
              <a:buNone/>
            </a:pPr>
            <a:endParaRPr/>
          </a:p>
          <a:p>
            <a:pPr marL="342900" lvl="0" indent="-165100" algn="l" rtl="0">
              <a:spcBef>
                <a:spcPts val="560"/>
              </a:spcBef>
              <a:spcAft>
                <a:spcPts val="0"/>
              </a:spcAft>
              <a:buNone/>
            </a:pPr>
            <a:r>
              <a:rPr lang="en-GB"/>
              <a:t>This </a:t>
            </a:r>
            <a:r>
              <a:rPr lang="en-GB" u="sng"/>
              <a:t>MUST</a:t>
            </a:r>
            <a:r>
              <a:rPr lang="en-GB"/>
              <a:t> be done in the lab</a:t>
            </a:r>
            <a:endParaRPr/>
          </a:p>
        </p:txBody>
      </p:sp>
      <p:sp>
        <p:nvSpPr>
          <p:cNvPr id="514" name="Google Shape;514;p84"/>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Peer Marking</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86"/>
          <p:cNvSpPr txBox="1">
            <a:spLocks noGrp="1"/>
          </p:cNvSpPr>
          <p:nvPr>
            <p:ph type="body" idx="1"/>
          </p:nvPr>
        </p:nvSpPr>
        <p:spPr>
          <a:xfrm>
            <a:off x="685800" y="1981200"/>
            <a:ext cx="7772400" cy="4114800"/>
          </a:xfrm>
          <a:prstGeom prst="rect">
            <a:avLst/>
          </a:prstGeom>
        </p:spPr>
        <p:txBody>
          <a:bodyPr spcFirstLastPara="1" wrap="square" lIns="91425" tIns="91425" rIns="91425" bIns="91425" anchor="t" anchorCtr="0">
            <a:noAutofit/>
          </a:bodyPr>
          <a:lstStyle/>
          <a:p>
            <a:pPr marL="457200" marR="0" lvl="0" indent="-419100" algn="l" rtl="0">
              <a:lnSpc>
                <a:spcPct val="100000"/>
              </a:lnSpc>
              <a:spcBef>
                <a:spcPts val="560"/>
              </a:spcBef>
              <a:spcAft>
                <a:spcPts val="0"/>
              </a:spcAft>
              <a:buClr>
                <a:schemeClr val="dk1"/>
              </a:buClr>
              <a:buSzPts val="3000"/>
              <a:buFont typeface="Open Sans"/>
              <a:buChar char="•"/>
            </a:pPr>
            <a:r>
              <a:rPr lang="en-GB"/>
              <a:t>Procedures</a:t>
            </a:r>
            <a:endParaRPr/>
          </a:p>
          <a:p>
            <a:pPr marL="457200" marR="0" lvl="0" indent="-419100" algn="l" rtl="0">
              <a:lnSpc>
                <a:spcPct val="100000"/>
              </a:lnSpc>
              <a:spcBef>
                <a:spcPts val="0"/>
              </a:spcBef>
              <a:spcAft>
                <a:spcPts val="0"/>
              </a:spcAft>
              <a:buSzPts val="3000"/>
              <a:buChar char="•"/>
            </a:pPr>
            <a:r>
              <a:rPr lang="en-GB"/>
              <a:t>Screens</a:t>
            </a:r>
            <a:endParaRPr/>
          </a:p>
          <a:p>
            <a:pPr marL="457200" marR="0" lvl="0" indent="-419100" algn="l" rtl="0">
              <a:lnSpc>
                <a:spcPct val="100000"/>
              </a:lnSpc>
              <a:spcBef>
                <a:spcPts val="0"/>
              </a:spcBef>
              <a:spcAft>
                <a:spcPts val="0"/>
              </a:spcAft>
              <a:buSzPts val="3000"/>
              <a:buChar char="•"/>
            </a:pPr>
            <a:r>
              <a:rPr lang="en-GB"/>
              <a:t>External non-visible components</a:t>
            </a:r>
            <a:endParaRPr/>
          </a:p>
          <a:p>
            <a:pPr marL="457200" marR="0" lvl="0" indent="-419100" algn="l" rtl="0">
              <a:lnSpc>
                <a:spcPct val="100000"/>
              </a:lnSpc>
              <a:spcBef>
                <a:spcPts val="0"/>
              </a:spcBef>
              <a:spcAft>
                <a:spcPts val="0"/>
              </a:spcAft>
              <a:buSzPts val="3000"/>
              <a:buChar char="•"/>
            </a:pPr>
            <a:r>
              <a:rPr lang="en-GB"/>
              <a:t>Run time errors</a:t>
            </a:r>
            <a:endParaRPr/>
          </a:p>
          <a:p>
            <a:pPr marL="457200" marR="0" lvl="0" indent="-419100" algn="l" rtl="0">
              <a:lnSpc>
                <a:spcPct val="100000"/>
              </a:lnSpc>
              <a:spcBef>
                <a:spcPts val="0"/>
              </a:spcBef>
              <a:spcAft>
                <a:spcPts val="0"/>
              </a:spcAft>
              <a:buSzPts val="3000"/>
              <a:buChar char="•"/>
            </a:pPr>
            <a:r>
              <a:rPr lang="en-GB"/>
              <a:t>Coursework App 1</a:t>
            </a:r>
            <a:endParaRPr/>
          </a:p>
        </p:txBody>
      </p:sp>
      <p:sp>
        <p:nvSpPr>
          <p:cNvPr id="529" name="Google Shape;529;p86"/>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Today we cover</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88"/>
          <p:cNvSpPr txBox="1">
            <a:spLocks noGrp="1"/>
          </p:cNvSpPr>
          <p:nvPr>
            <p:ph type="body" idx="1"/>
          </p:nvPr>
        </p:nvSpPr>
        <p:spPr>
          <a:xfrm>
            <a:off x="277350" y="1981200"/>
            <a:ext cx="4306800" cy="4462800"/>
          </a:xfrm>
          <a:prstGeom prst="rect">
            <a:avLst/>
          </a:prstGeom>
        </p:spPr>
        <p:txBody>
          <a:bodyPr spcFirstLastPara="1" wrap="square" lIns="91425" tIns="91425" rIns="91425" bIns="91425" anchor="ctr" anchorCtr="0">
            <a:noAutofit/>
          </a:bodyPr>
          <a:lstStyle/>
          <a:p>
            <a:pPr marL="342900" lvl="0" indent="-165100" algn="l" rtl="0">
              <a:spcBef>
                <a:spcPts val="560"/>
              </a:spcBef>
              <a:spcAft>
                <a:spcPts val="0"/>
              </a:spcAft>
              <a:buNone/>
            </a:pPr>
            <a:r>
              <a:rPr lang="en-GB" sz="2400"/>
              <a:t>You should </a:t>
            </a:r>
            <a:r>
              <a:rPr lang="en-GB" sz="2400" b="1"/>
              <a:t>reflect</a:t>
            </a:r>
            <a:r>
              <a:rPr lang="en-GB" sz="2400"/>
              <a:t> on what you have learnt in the last week and in this lab. You should </a:t>
            </a:r>
            <a:r>
              <a:rPr lang="en-GB" sz="2400" i="1"/>
              <a:t>summarise</a:t>
            </a:r>
            <a:r>
              <a:rPr lang="en-GB" sz="2400"/>
              <a:t> the feedback that you received from the peer marking, and </a:t>
            </a:r>
            <a:r>
              <a:rPr lang="en-GB" sz="2400" b="1"/>
              <a:t>reflect</a:t>
            </a:r>
            <a:r>
              <a:rPr lang="en-GB" sz="2400"/>
              <a:t> upon what you will do as a result of that feedback</a:t>
            </a:r>
            <a:endParaRPr sz="2400"/>
          </a:p>
        </p:txBody>
      </p:sp>
      <p:sp>
        <p:nvSpPr>
          <p:cNvPr id="541" name="Google Shape;541;p88"/>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Learning Logs</a:t>
            </a:r>
            <a:endParaRPr/>
          </a:p>
        </p:txBody>
      </p:sp>
      <p:grpSp>
        <p:nvGrpSpPr>
          <p:cNvPr id="542" name="Google Shape;542;p88"/>
          <p:cNvGrpSpPr/>
          <p:nvPr/>
        </p:nvGrpSpPr>
        <p:grpSpPr>
          <a:xfrm>
            <a:off x="4381125" y="2360550"/>
            <a:ext cx="5155200" cy="5037800"/>
            <a:chOff x="4609725" y="2055750"/>
            <a:chExt cx="5155200" cy="5037800"/>
          </a:xfrm>
        </p:grpSpPr>
        <p:sp>
          <p:nvSpPr>
            <p:cNvPr id="543" name="Google Shape;543;p88"/>
            <p:cNvSpPr txBox="1"/>
            <p:nvPr/>
          </p:nvSpPr>
          <p:spPr>
            <a:xfrm>
              <a:off x="4609725" y="3936650"/>
              <a:ext cx="5155200" cy="315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u="sng">
                  <a:solidFill>
                    <a:schemeClr val="hlink"/>
                  </a:solidFill>
                  <a:hlinkClick r:id="rId3"/>
                </a:rPr>
                <a:t>https://www.flickr.com/photos/tifpics/</a:t>
              </a:r>
              <a:endParaRPr/>
            </a:p>
          </p:txBody>
        </p:sp>
        <p:pic>
          <p:nvPicPr>
            <p:cNvPr id="544" name="Google Shape;544;p88"/>
            <p:cNvPicPr preferRelativeResize="0"/>
            <p:nvPr/>
          </p:nvPicPr>
          <p:blipFill>
            <a:blip r:embed="rId4">
              <a:alphaModFix/>
            </a:blip>
            <a:stretch>
              <a:fillRect/>
            </a:stretch>
          </p:blipFill>
          <p:spPr>
            <a:xfrm>
              <a:off x="5683450" y="2055750"/>
              <a:ext cx="2998200" cy="3360504"/>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2"/>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Dieter Rams: industrial designer</a:t>
            </a:r>
            <a:endParaRPr/>
          </a:p>
        </p:txBody>
      </p:sp>
      <p:pic>
        <p:nvPicPr>
          <p:cNvPr id="140" name="Google Shape;140;p32"/>
          <p:cNvPicPr preferRelativeResize="0"/>
          <p:nvPr/>
        </p:nvPicPr>
        <p:blipFill>
          <a:blip r:embed="rId3">
            <a:alphaModFix/>
          </a:blip>
          <a:stretch>
            <a:fillRect/>
          </a:stretch>
        </p:blipFill>
        <p:spPr>
          <a:xfrm>
            <a:off x="152400" y="2286000"/>
            <a:ext cx="8839198" cy="2946399"/>
          </a:xfrm>
          <a:prstGeom prst="rect">
            <a:avLst/>
          </a:prstGeom>
          <a:noFill/>
          <a:ln>
            <a:noFill/>
          </a:ln>
        </p:spPr>
      </p:pic>
      <p:sp>
        <p:nvSpPr>
          <p:cNvPr id="141" name="Google Shape;141;p32"/>
          <p:cNvSpPr txBox="1"/>
          <p:nvPr/>
        </p:nvSpPr>
        <p:spPr>
          <a:xfrm>
            <a:off x="0" y="3962400"/>
            <a:ext cx="9144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u="sng">
                <a:solidFill>
                  <a:schemeClr val="hlink"/>
                </a:solidFill>
                <a:hlinkClick r:id="rId4"/>
              </a:rPr>
              <a:t>https://www.interaction-design.org/literature/article/dieter-rams-10-timeless-commandments-for-good-design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33"/>
          <p:cNvPicPr preferRelativeResize="0"/>
          <p:nvPr/>
        </p:nvPicPr>
        <p:blipFill>
          <a:blip r:embed="rId3">
            <a:alphaModFix/>
          </a:blip>
          <a:stretch>
            <a:fillRect/>
          </a:stretch>
        </p:blipFill>
        <p:spPr>
          <a:xfrm>
            <a:off x="3496725" y="2034100"/>
            <a:ext cx="6191250" cy="3486150"/>
          </a:xfrm>
          <a:prstGeom prst="rect">
            <a:avLst/>
          </a:prstGeom>
          <a:noFill/>
          <a:ln>
            <a:noFill/>
          </a:ln>
        </p:spPr>
      </p:pic>
      <p:sp>
        <p:nvSpPr>
          <p:cNvPr id="147" name="Google Shape;147;p33"/>
          <p:cNvSpPr txBox="1">
            <a:spLocks noGrp="1"/>
          </p:cNvSpPr>
          <p:nvPr>
            <p:ph type="body" idx="1"/>
          </p:nvPr>
        </p:nvSpPr>
        <p:spPr>
          <a:xfrm>
            <a:off x="685800" y="2286000"/>
            <a:ext cx="7772400" cy="4114800"/>
          </a:xfrm>
          <a:prstGeom prst="rect">
            <a:avLst/>
          </a:prstGeom>
        </p:spPr>
        <p:txBody>
          <a:bodyPr spcFirstLastPara="1" wrap="square" lIns="91425" tIns="91425" rIns="91425" bIns="91425" anchor="t" anchorCtr="0">
            <a:noAutofit/>
          </a:bodyPr>
          <a:lstStyle/>
          <a:p>
            <a:pPr marL="457200" lvl="0" indent="-342900" algn="l" rtl="0">
              <a:spcBef>
                <a:spcPts val="560"/>
              </a:spcBef>
              <a:spcAft>
                <a:spcPts val="0"/>
              </a:spcAft>
              <a:buSzPts val="1800"/>
              <a:buAutoNum type="arabicPeriod"/>
            </a:pPr>
            <a:r>
              <a:rPr lang="en-GB" sz="1800"/>
              <a:t>Is </a:t>
            </a:r>
            <a:r>
              <a:rPr lang="en-GB" sz="1800" i="1"/>
              <a:t>innovative</a:t>
            </a:r>
            <a:endParaRPr sz="1800" i="1"/>
          </a:p>
          <a:p>
            <a:pPr marL="457200" lvl="0" indent="-342900" algn="l" rtl="0">
              <a:spcBef>
                <a:spcPts val="0"/>
              </a:spcBef>
              <a:spcAft>
                <a:spcPts val="0"/>
              </a:spcAft>
              <a:buSzPts val="1800"/>
              <a:buAutoNum type="arabicPeriod"/>
            </a:pPr>
            <a:r>
              <a:rPr lang="en-GB" sz="1800"/>
              <a:t>Makes a product </a:t>
            </a:r>
            <a:r>
              <a:rPr lang="en-GB" sz="1800" i="1"/>
              <a:t>useful</a:t>
            </a:r>
            <a:endParaRPr sz="1800" i="1"/>
          </a:p>
          <a:p>
            <a:pPr marL="457200" lvl="0" indent="-342900" algn="l" rtl="0">
              <a:spcBef>
                <a:spcPts val="0"/>
              </a:spcBef>
              <a:spcAft>
                <a:spcPts val="0"/>
              </a:spcAft>
              <a:buSzPts val="1800"/>
              <a:buAutoNum type="arabicPeriod"/>
            </a:pPr>
            <a:r>
              <a:rPr lang="en-GB" sz="1800"/>
              <a:t>Is </a:t>
            </a:r>
            <a:r>
              <a:rPr lang="en-GB" sz="1800" i="1"/>
              <a:t>aesthetic</a:t>
            </a:r>
            <a:endParaRPr sz="1800" i="1"/>
          </a:p>
          <a:p>
            <a:pPr marL="457200" lvl="0" indent="-342900" algn="l" rtl="0">
              <a:spcBef>
                <a:spcPts val="0"/>
              </a:spcBef>
              <a:spcAft>
                <a:spcPts val="0"/>
              </a:spcAft>
              <a:buSzPts val="1800"/>
              <a:buAutoNum type="arabicPeriod"/>
            </a:pPr>
            <a:r>
              <a:rPr lang="en-GB" sz="1800"/>
              <a:t>Makes a product </a:t>
            </a:r>
            <a:r>
              <a:rPr lang="en-GB" sz="1800" i="1"/>
              <a:t>understandable</a:t>
            </a:r>
            <a:endParaRPr sz="1800" i="1"/>
          </a:p>
          <a:p>
            <a:pPr marL="457200" lvl="0" indent="-342900" algn="l" rtl="0">
              <a:spcBef>
                <a:spcPts val="0"/>
              </a:spcBef>
              <a:spcAft>
                <a:spcPts val="0"/>
              </a:spcAft>
              <a:buSzPts val="1800"/>
              <a:buAutoNum type="arabicPeriod"/>
            </a:pPr>
            <a:r>
              <a:rPr lang="en-GB" sz="1800"/>
              <a:t>Is </a:t>
            </a:r>
            <a:r>
              <a:rPr lang="en-GB" sz="1800" i="1"/>
              <a:t>unobtrusive</a:t>
            </a:r>
            <a:endParaRPr sz="1800" i="1"/>
          </a:p>
          <a:p>
            <a:pPr marL="457200" lvl="0" indent="-342900" algn="l" rtl="0">
              <a:spcBef>
                <a:spcPts val="0"/>
              </a:spcBef>
              <a:spcAft>
                <a:spcPts val="0"/>
              </a:spcAft>
              <a:buSzPts val="1800"/>
              <a:buAutoNum type="arabicPeriod"/>
            </a:pPr>
            <a:r>
              <a:rPr lang="en-GB" sz="1800"/>
              <a:t>Is </a:t>
            </a:r>
            <a:r>
              <a:rPr lang="en-GB" sz="1800" i="1"/>
              <a:t>honest</a:t>
            </a:r>
            <a:endParaRPr sz="1800" i="1"/>
          </a:p>
          <a:p>
            <a:pPr marL="457200" lvl="0" indent="-342900" algn="l" rtl="0">
              <a:spcBef>
                <a:spcPts val="0"/>
              </a:spcBef>
              <a:spcAft>
                <a:spcPts val="0"/>
              </a:spcAft>
              <a:buSzPts val="1800"/>
              <a:buAutoNum type="arabicPeriod"/>
            </a:pPr>
            <a:r>
              <a:rPr lang="en-GB" sz="1800"/>
              <a:t>Is </a:t>
            </a:r>
            <a:r>
              <a:rPr lang="en-GB" sz="1800" i="1"/>
              <a:t>long-lasting</a:t>
            </a:r>
            <a:endParaRPr sz="1800" i="1"/>
          </a:p>
          <a:p>
            <a:pPr marL="457200" lvl="0" indent="-342900" algn="l" rtl="0">
              <a:spcBef>
                <a:spcPts val="0"/>
              </a:spcBef>
              <a:spcAft>
                <a:spcPts val="0"/>
              </a:spcAft>
              <a:buSzPts val="1800"/>
              <a:buAutoNum type="arabicPeriod"/>
            </a:pPr>
            <a:r>
              <a:rPr lang="en-GB" sz="1800"/>
              <a:t>Is </a:t>
            </a:r>
            <a:r>
              <a:rPr lang="en-GB" sz="1800" i="1"/>
              <a:t>thorough</a:t>
            </a:r>
            <a:r>
              <a:rPr lang="en-GB" sz="1800"/>
              <a:t> down to the last detail</a:t>
            </a:r>
            <a:endParaRPr sz="1800"/>
          </a:p>
          <a:p>
            <a:pPr marL="457200" lvl="0" indent="-342900" algn="l" rtl="0">
              <a:spcBef>
                <a:spcPts val="0"/>
              </a:spcBef>
              <a:spcAft>
                <a:spcPts val="0"/>
              </a:spcAft>
              <a:buSzPts val="1800"/>
              <a:buAutoNum type="arabicPeriod"/>
            </a:pPr>
            <a:r>
              <a:rPr lang="en-GB" sz="1800"/>
              <a:t>Is </a:t>
            </a:r>
            <a:r>
              <a:rPr lang="en-GB" sz="1800" i="1"/>
              <a:t>environmentally friendly</a:t>
            </a:r>
            <a:endParaRPr sz="1800" i="1"/>
          </a:p>
          <a:p>
            <a:pPr marL="457200" lvl="0" indent="-342900" algn="l" rtl="0">
              <a:spcBef>
                <a:spcPts val="0"/>
              </a:spcBef>
              <a:spcAft>
                <a:spcPts val="0"/>
              </a:spcAft>
              <a:buSzPts val="1800"/>
              <a:buAutoNum type="arabicPeriod"/>
            </a:pPr>
            <a:r>
              <a:rPr lang="en-GB" sz="1800"/>
              <a:t>Involves as </a:t>
            </a:r>
            <a:r>
              <a:rPr lang="en-GB" sz="1800" i="1"/>
              <a:t>little design</a:t>
            </a:r>
            <a:r>
              <a:rPr lang="en-GB" sz="1800"/>
              <a:t> as possible</a:t>
            </a:r>
            <a:endParaRPr sz="1800"/>
          </a:p>
          <a:p>
            <a:pPr marL="0" lvl="0" indent="0" algn="l" rtl="0">
              <a:spcBef>
                <a:spcPts val="560"/>
              </a:spcBef>
              <a:spcAft>
                <a:spcPts val="0"/>
              </a:spcAft>
              <a:buNone/>
            </a:pPr>
            <a:endParaRPr sz="1800"/>
          </a:p>
        </p:txBody>
      </p:sp>
      <p:sp>
        <p:nvSpPr>
          <p:cNvPr id="148" name="Google Shape;148;p33"/>
          <p:cNvSpPr txBox="1">
            <a:spLocks noGrp="1"/>
          </p:cNvSpPr>
          <p:nvPr>
            <p:ph type="title"/>
          </p:nvPr>
        </p:nvSpPr>
        <p:spPr>
          <a:xfrm>
            <a:off x="481650" y="228600"/>
            <a:ext cx="8180700" cy="152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10 commandments for good design</a:t>
            </a:r>
            <a:endParaRPr/>
          </a:p>
        </p:txBody>
      </p:sp>
      <p:sp>
        <p:nvSpPr>
          <p:cNvPr id="149" name="Google Shape;149;p33"/>
          <p:cNvSpPr txBox="1"/>
          <p:nvPr/>
        </p:nvSpPr>
        <p:spPr>
          <a:xfrm>
            <a:off x="334825" y="3828825"/>
            <a:ext cx="48045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u="sng">
                <a:solidFill>
                  <a:schemeClr val="hlink"/>
                </a:solidFill>
                <a:hlinkClick r:id="rId4"/>
              </a:rPr>
              <a:t>https://www.vitsoe.com/gb/about/good-design</a:t>
            </a:r>
            <a:endParaRPr/>
          </a:p>
        </p:txBody>
      </p:sp>
      <p:sp>
        <p:nvSpPr>
          <p:cNvPr id="150" name="Google Shape;150;p33"/>
          <p:cNvSpPr txBox="1"/>
          <p:nvPr/>
        </p:nvSpPr>
        <p:spPr>
          <a:xfrm>
            <a:off x="4476025" y="4119700"/>
            <a:ext cx="5139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u="sng">
                <a:solidFill>
                  <a:schemeClr val="hlink"/>
                </a:solidFill>
                <a:hlinkClick r:id="rId5"/>
              </a:rPr>
              <a:t>https://en.wikipedia.org/wiki/Dieter_Rams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4"/>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Fun is important to design</a:t>
            </a:r>
            <a:endParaRPr/>
          </a:p>
        </p:txBody>
      </p:sp>
      <p:pic>
        <p:nvPicPr>
          <p:cNvPr id="156" name="Google Shape;156;p34" descr="In this talk from 2003, design critic Don Norman turns his incisive eye toward beauty, fun, pleasure and emotion, as he looks at design that makes people happy. He names the three emotional cues that a well-designed product must hit to succeed" title="Don Norman on 3 ways good design makes you happy">
            <a:hlinkClick r:id="rId3"/>
          </p:cNvPr>
          <p:cNvPicPr preferRelativeResize="0"/>
          <p:nvPr/>
        </p:nvPicPr>
        <p:blipFill>
          <a:blip r:embed="rId4">
            <a:alphaModFix/>
          </a:blip>
          <a:stretch>
            <a:fillRect/>
          </a:stretch>
        </p:blipFill>
        <p:spPr>
          <a:xfrm>
            <a:off x="2286000" y="2324100"/>
            <a:ext cx="4572000" cy="3429000"/>
          </a:xfrm>
          <a:prstGeom prst="rect">
            <a:avLst/>
          </a:prstGeom>
          <a:noFill/>
          <a:ln>
            <a:noFill/>
          </a:ln>
        </p:spPr>
      </p:pic>
      <p:sp>
        <p:nvSpPr>
          <p:cNvPr id="157" name="Google Shape;157;p34"/>
          <p:cNvSpPr txBox="1"/>
          <p:nvPr/>
        </p:nvSpPr>
        <p:spPr>
          <a:xfrm>
            <a:off x="766750" y="6207475"/>
            <a:ext cx="4152000" cy="5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Start @ 3m 52s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5"/>
          <p:cNvSpPr txBox="1">
            <a:spLocks noGrp="1"/>
          </p:cNvSpPr>
          <p:nvPr>
            <p:ph type="body" idx="1"/>
          </p:nvPr>
        </p:nvSpPr>
        <p:spPr>
          <a:xfrm>
            <a:off x="393450" y="1981200"/>
            <a:ext cx="4102500" cy="41148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endParaRPr/>
          </a:p>
          <a:p>
            <a:pPr marL="342900" lvl="0" indent="-165100" algn="l" rtl="0">
              <a:spcBef>
                <a:spcPts val="560"/>
              </a:spcBef>
              <a:spcAft>
                <a:spcPts val="0"/>
              </a:spcAft>
              <a:buNone/>
            </a:pPr>
            <a:r>
              <a:rPr lang="en-GB" sz="1800" u="sng">
                <a:solidFill>
                  <a:schemeClr val="hlink"/>
                </a:solidFill>
                <a:hlinkClick r:id="rId3"/>
              </a:rPr>
              <a:t>https://www.usability.gov/what-and-why/user-centered-design.html</a:t>
            </a:r>
            <a:endParaRPr sz="1800"/>
          </a:p>
          <a:p>
            <a:pPr marL="342900" lvl="0" indent="-165100" algn="l" rtl="0">
              <a:spcBef>
                <a:spcPts val="560"/>
              </a:spcBef>
              <a:spcAft>
                <a:spcPts val="0"/>
              </a:spcAft>
              <a:buNone/>
            </a:pPr>
            <a:endParaRPr/>
          </a:p>
          <a:p>
            <a:pPr marL="342900" lvl="0" indent="-165100" algn="l" rtl="0">
              <a:spcBef>
                <a:spcPts val="560"/>
              </a:spcBef>
              <a:spcAft>
                <a:spcPts val="0"/>
              </a:spcAft>
              <a:buNone/>
            </a:pPr>
            <a:r>
              <a:rPr lang="en-GB" sz="1800"/>
              <a:t>“The rules of thumb state that 10% of your IT staff should be user experience (UX) professionals and 10% of your budget dedicated to UX.”</a:t>
            </a:r>
            <a:endParaRPr sz="1800"/>
          </a:p>
        </p:txBody>
      </p:sp>
      <p:sp>
        <p:nvSpPr>
          <p:cNvPr id="163" name="Google Shape;163;p35"/>
          <p:cNvSpPr txBox="1">
            <a:spLocks noGrp="1"/>
          </p:cNvSpPr>
          <p:nvPr>
            <p:ph type="title"/>
          </p:nvPr>
        </p:nvSpPr>
        <p:spPr>
          <a:xfrm>
            <a:off x="685800" y="228600"/>
            <a:ext cx="7772400"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Good design is user centric</a:t>
            </a:r>
            <a:endParaRPr/>
          </a:p>
        </p:txBody>
      </p:sp>
      <p:grpSp>
        <p:nvGrpSpPr>
          <p:cNvPr id="164" name="Google Shape;164;p35"/>
          <p:cNvGrpSpPr/>
          <p:nvPr/>
        </p:nvGrpSpPr>
        <p:grpSpPr>
          <a:xfrm>
            <a:off x="5229100" y="2145425"/>
            <a:ext cx="3105150" cy="3521650"/>
            <a:chOff x="5457700" y="2145425"/>
            <a:chExt cx="3105150" cy="3521650"/>
          </a:xfrm>
        </p:grpSpPr>
        <p:pic>
          <p:nvPicPr>
            <p:cNvPr id="165" name="Google Shape;165;p35"/>
            <p:cNvPicPr preferRelativeResize="0"/>
            <p:nvPr/>
          </p:nvPicPr>
          <p:blipFill>
            <a:blip r:embed="rId4">
              <a:alphaModFix/>
            </a:blip>
            <a:stretch>
              <a:fillRect/>
            </a:stretch>
          </p:blipFill>
          <p:spPr>
            <a:xfrm>
              <a:off x="5895850" y="2145425"/>
              <a:ext cx="2228850" cy="304800"/>
            </a:xfrm>
            <a:prstGeom prst="rect">
              <a:avLst/>
            </a:prstGeom>
            <a:noFill/>
            <a:ln>
              <a:noFill/>
            </a:ln>
          </p:spPr>
        </p:pic>
        <p:pic>
          <p:nvPicPr>
            <p:cNvPr id="166" name="Google Shape;166;p35"/>
            <p:cNvPicPr preferRelativeResize="0"/>
            <p:nvPr/>
          </p:nvPicPr>
          <p:blipFill>
            <a:blip r:embed="rId5">
              <a:alphaModFix/>
            </a:blip>
            <a:stretch>
              <a:fillRect/>
            </a:stretch>
          </p:blipFill>
          <p:spPr>
            <a:xfrm>
              <a:off x="5457700" y="2485725"/>
              <a:ext cx="3105150" cy="3181350"/>
            </a:xfrm>
            <a:prstGeom prst="rect">
              <a:avLst/>
            </a:prstGeom>
            <a:noFill/>
            <a:ln>
              <a:noFill/>
            </a:ln>
          </p:spPr>
        </p:pic>
      </p:grpSp>
    </p:spTree>
  </p:cSld>
  <p:clrMapOvr>
    <a:masterClrMapping/>
  </p:clrMapOvr>
</p:sld>
</file>

<file path=ppt/theme/theme1.xml><?xml version="1.0" encoding="utf-8"?>
<a:theme xmlns:a="http://schemas.openxmlformats.org/drawingml/2006/main" name="HW old theme">
  <a:themeElements>
    <a:clrScheme name="">
      <a:dk1>
        <a:srgbClr val="000000"/>
      </a:dk1>
      <a:lt1>
        <a:srgbClr val="FFFFFF"/>
      </a:lt1>
      <a:dk2>
        <a:srgbClr val="0041AD"/>
      </a:dk2>
      <a:lt2>
        <a:srgbClr val="41B2FF"/>
      </a:lt2>
      <a:accent1>
        <a:srgbClr val="FF9900"/>
      </a:accent1>
      <a:accent2>
        <a:srgbClr val="00FFFF"/>
      </a:accent2>
      <a:accent3>
        <a:srgbClr val="AAB0D3"/>
      </a:accent3>
      <a:accent4>
        <a:srgbClr val="DADADA"/>
      </a:accent4>
      <a:accent5>
        <a:srgbClr val="FFCAAA"/>
      </a:accent5>
      <a:accent6>
        <a:srgbClr val="00E7E7"/>
      </a:accent6>
      <a:hlink>
        <a:srgbClr val="FF00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W old theme">
  <a:themeElements>
    <a:clrScheme name="">
      <a:dk1>
        <a:srgbClr val="000000"/>
      </a:dk1>
      <a:lt1>
        <a:srgbClr val="FFFFFF"/>
      </a:lt1>
      <a:dk2>
        <a:srgbClr val="0041AD"/>
      </a:dk2>
      <a:lt2>
        <a:srgbClr val="41B2FF"/>
      </a:lt2>
      <a:accent1>
        <a:srgbClr val="FF9900"/>
      </a:accent1>
      <a:accent2>
        <a:srgbClr val="00FFFF"/>
      </a:accent2>
      <a:accent3>
        <a:srgbClr val="AAB0D3"/>
      </a:accent3>
      <a:accent4>
        <a:srgbClr val="DADADA"/>
      </a:accent4>
      <a:accent5>
        <a:srgbClr val="FFCAAA"/>
      </a:accent5>
      <a:accent6>
        <a:srgbClr val="00E7E7"/>
      </a:accent6>
      <a:hlink>
        <a:srgbClr val="FF00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1170</Words>
  <Application>Microsoft Office PowerPoint</Application>
  <PresentationFormat>On-screen Show (4:3)</PresentationFormat>
  <Paragraphs>230</Paragraphs>
  <Slides>59</Slides>
  <Notes>59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59</vt:i4>
      </vt:variant>
    </vt:vector>
  </HeadingPairs>
  <TitlesOfParts>
    <vt:vector size="64" baseType="lpstr">
      <vt:lpstr>Arial</vt:lpstr>
      <vt:lpstr>Noto Symbol</vt:lpstr>
      <vt:lpstr>Open Sans</vt:lpstr>
      <vt:lpstr>HW old theme</vt:lpstr>
      <vt:lpstr>HW old theme</vt:lpstr>
      <vt:lpstr>Interactive Systems 2 Building an app</vt:lpstr>
      <vt:lpstr>PowerPoint Presentation</vt:lpstr>
      <vt:lpstr>PowerPoint Presentation</vt:lpstr>
      <vt:lpstr>PowerPoint Presentation</vt:lpstr>
      <vt:lpstr>Design is much more than looks! </vt:lpstr>
      <vt:lpstr>Dieter Rams: industrial designer</vt:lpstr>
      <vt:lpstr>10 commandments for good design</vt:lpstr>
      <vt:lpstr>Fun is important to design</vt:lpstr>
      <vt:lpstr>Good design is user centric</vt:lpstr>
      <vt:lpstr>Today we cover</vt:lpstr>
      <vt:lpstr>Setting the scene</vt:lpstr>
      <vt:lpstr>Before procedures...</vt:lpstr>
      <vt:lpstr>Procedures</vt:lpstr>
      <vt:lpstr>Procedures</vt:lpstr>
      <vt:lpstr>PowerPoint Presentation</vt:lpstr>
      <vt:lpstr>PowerPoint Presentation</vt:lpstr>
      <vt:lpstr>Procedures</vt:lpstr>
      <vt:lpstr>Procedures</vt:lpstr>
      <vt:lpstr>Procedures</vt:lpstr>
      <vt:lpstr>Procedures</vt:lpstr>
      <vt:lpstr>Good or bad implementation?</vt:lpstr>
      <vt:lpstr>Results</vt:lpstr>
      <vt:lpstr>Procedures</vt:lpstr>
      <vt:lpstr>Procedures</vt:lpstr>
      <vt:lpstr>Procedures</vt:lpstr>
      <vt:lpstr>Procedures</vt:lpstr>
      <vt:lpstr>Procedures</vt:lpstr>
      <vt:lpstr>Today we cover</vt:lpstr>
      <vt:lpstr>Multiple screens</vt:lpstr>
      <vt:lpstr>Multiple screens</vt:lpstr>
      <vt:lpstr>http://etc.ch/JUkR</vt:lpstr>
      <vt:lpstr>Multiple screens</vt:lpstr>
      <vt:lpstr>Today we cover</vt:lpstr>
      <vt:lpstr>(Internal) Visible components</vt:lpstr>
      <vt:lpstr>External non-visible components</vt:lpstr>
      <vt:lpstr>Today we cover</vt:lpstr>
      <vt:lpstr>Runtime errors</vt:lpstr>
      <vt:lpstr>Runtime errors</vt:lpstr>
      <vt:lpstr>Runtime errors</vt:lpstr>
      <vt:lpstr>Runtime errors</vt:lpstr>
      <vt:lpstr>Today we cover</vt:lpstr>
      <vt:lpstr>Coursework app</vt:lpstr>
      <vt:lpstr>Minimal Viable Product</vt:lpstr>
      <vt:lpstr>Marks</vt:lpstr>
      <vt:lpstr>Suitable components for app 1 &amp; 2</vt:lpstr>
      <vt:lpstr>Coursework app 1</vt:lpstr>
      <vt:lpstr>First assessment</vt:lpstr>
      <vt:lpstr>In Lab 3...</vt:lpstr>
      <vt:lpstr>Coursework app 1: submission</vt:lpstr>
      <vt:lpstr>Coursework app 2</vt:lpstr>
      <vt:lpstr>Coursework app 1 </vt:lpstr>
      <vt:lpstr>Coursework app 1</vt:lpstr>
      <vt:lpstr>Coursework app 1</vt:lpstr>
      <vt:lpstr>Housekeeping</vt:lpstr>
      <vt:lpstr>Homework</vt:lpstr>
      <vt:lpstr>Lab 2</vt:lpstr>
      <vt:lpstr>Peer Marking</vt:lpstr>
      <vt:lpstr>Today we cover</vt:lpstr>
      <vt:lpstr>Learning Logs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Systems 2 Building an app</dc:title>
  <cp:lastModifiedBy>Kumar, Smitha</cp:lastModifiedBy>
  <cp:revision>5</cp:revision>
  <dcterms:modified xsi:type="dcterms:W3CDTF">2018-09-18T11:50:57Z</dcterms:modified>
</cp:coreProperties>
</file>