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95" r:id="rId3"/>
    <p:sldMasterId id="2147483696" r:id="rId4"/>
    <p:sldMasterId id="2147483697" r:id="rId5"/>
    <p:sldMasterId id="214748369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slide" Target="slides/slide39.xml"/><Relationship Id="rId23" Type="http://schemas.openxmlformats.org/officeDocument/2006/relationships/slide" Target="slides/slide16.xml"/><Relationship Id="rId45" Type="http://schemas.openxmlformats.org/officeDocument/2006/relationships/slide" Target="slides/slide38.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22d5aa05f5_5_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2d5aa05f5_5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275dd3b3c6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75dd3b3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275dd3b3c6_1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75dd3b3c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275dd3b3c6_1_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75dd3b3c6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1e501e1500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1e501e150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1e501e1500_0_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1e501e150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1e501e1500_0_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1e501e1500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1e501e1500_0_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1e501e150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1e501e1500_0_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1e501e1500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1e501e1500_0_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1e501e1500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1e501e1500_0_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1e501e1500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22d5aa05f5_5_2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22d5aa05f5_5_2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1e501e1500_0_6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1e501e1500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1e501e1500_0_6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1e501e1500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1e501e1500_0_7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1e501e1500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1e501e1500_0_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1e501e1500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1e501e1500_0_8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1e501e1500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1e501e1500_0_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1e501e1500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1e501e1500_0_9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1e501e1500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g1e501e1500_0_10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g1e501e1500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1e501e1500_0_10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g1e501e1500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227ed7f572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227ed7f57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275dd3b3c6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75dd3b3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227ed7f572_0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g227ed7f57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227ed7f572_0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g227ed7f572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227ed7f572_0_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g227ed7f572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g227ed7f572_0_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g227ed7f572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g1e5386d253_2_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g1e5386d253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Google Shape;694;g275dd3b3c6_1_14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75dd3b3c6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275dd3b3c6_1_1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75dd3b3c6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g275dd3b3c6_1_18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75dd3b3c6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g1e501e1500_0_1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g1e501e1500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0" name="Shape 780"/>
        <p:cNvGrpSpPr/>
        <p:nvPr/>
      </p:nvGrpSpPr>
      <p:grpSpPr>
        <a:xfrm>
          <a:off x="0" y="0"/>
          <a:ext cx="0" cy="0"/>
          <a:chOff x="0" y="0"/>
          <a:chExt cx="0" cy="0"/>
        </a:xfrm>
      </p:grpSpPr>
      <p:sp>
        <p:nvSpPr>
          <p:cNvPr id="781" name="Google Shape;781;g275dd3b3c6_0_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275dd3b3c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1e501e1500_0_9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1e501e1500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275dd3b3c6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75dd3b3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275dd3b3c6_0_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75dd3b3c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275dd3b3c6_0_5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75dd3b3c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275dd3b3c6_0_7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75dd3b3c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275dd3b3c6_0_8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75dd3b3c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2800"/>
              <a:buFont typeface="Arial"/>
              <a:buNone/>
              <a:defRPr b="1" i="0" sz="4000" u="none" cap="none" strike="noStrike">
                <a:solidFill>
                  <a:srgbClr val="0098DB"/>
                </a:solidFill>
                <a:latin typeface="Arial"/>
                <a:ea typeface="Arial"/>
                <a:cs typeface="Arial"/>
                <a:sym typeface="Arial"/>
              </a:defRPr>
            </a:lvl1pPr>
            <a:lvl2pPr indent="0" lvl="1" rtl="0">
              <a:spcBef>
                <a:spcPts val="0"/>
              </a:spcBef>
              <a:spcAft>
                <a:spcPts val="0"/>
              </a:spcAft>
              <a:buSzPts val="2800"/>
              <a:buNone/>
              <a:defRPr sz="1800"/>
            </a:lvl2pPr>
            <a:lvl3pPr indent="0" lvl="2" rtl="0">
              <a:spcBef>
                <a:spcPts val="0"/>
              </a:spcBef>
              <a:spcAft>
                <a:spcPts val="0"/>
              </a:spcAft>
              <a:buSzPts val="2800"/>
              <a:buNone/>
              <a:defRPr sz="1800"/>
            </a:lvl3pPr>
            <a:lvl4pPr indent="0" lvl="3" rtl="0">
              <a:spcBef>
                <a:spcPts val="0"/>
              </a:spcBef>
              <a:spcAft>
                <a:spcPts val="0"/>
              </a:spcAft>
              <a:buSzPts val="2800"/>
              <a:buNone/>
              <a:defRPr sz="1800"/>
            </a:lvl4pPr>
            <a:lvl5pPr indent="0" lvl="4" rtl="0">
              <a:spcBef>
                <a:spcPts val="0"/>
              </a:spcBef>
              <a:spcAft>
                <a:spcPts val="0"/>
              </a:spcAft>
              <a:buSzPts val="2800"/>
              <a:buNone/>
              <a:defRPr sz="1800"/>
            </a:lvl5pPr>
            <a:lvl6pPr indent="0" lvl="5" rtl="0">
              <a:spcBef>
                <a:spcPts val="0"/>
              </a:spcBef>
              <a:spcAft>
                <a:spcPts val="0"/>
              </a:spcAft>
              <a:buSzPts val="2800"/>
              <a:buNone/>
              <a:defRPr sz="1800"/>
            </a:lvl6pPr>
            <a:lvl7pPr indent="0" lvl="6" rtl="0">
              <a:spcBef>
                <a:spcPts val="0"/>
              </a:spcBef>
              <a:spcAft>
                <a:spcPts val="0"/>
              </a:spcAft>
              <a:buSzPts val="2800"/>
              <a:buNone/>
              <a:defRPr sz="1800"/>
            </a:lvl7pPr>
            <a:lvl8pPr indent="0" lvl="7" rtl="0">
              <a:spcBef>
                <a:spcPts val="0"/>
              </a:spcBef>
              <a:spcAft>
                <a:spcPts val="0"/>
              </a:spcAft>
              <a:buSzPts val="2800"/>
              <a:buNone/>
              <a:defRPr sz="1800"/>
            </a:lvl8pPr>
            <a:lvl9pPr indent="0" lvl="8" rtl="0">
              <a:spcBef>
                <a:spcPts val="0"/>
              </a:spcBef>
              <a:spcAft>
                <a:spcPts val="0"/>
              </a:spcAft>
              <a:buSzPts val="2800"/>
              <a:buNone/>
              <a:defRPr sz="1800"/>
            </a:lvl9pPr>
          </a:lstStyle>
          <a:p/>
        </p:txBody>
      </p:sp>
      <p:sp>
        <p:nvSpPr>
          <p:cNvPr id="52" name="Google Shape;52;p13"/>
          <p:cNvSpPr txBox="1"/>
          <p:nvPr>
            <p:ph idx="1" type="body"/>
          </p:nvPr>
        </p:nvSpPr>
        <p:spPr>
          <a:xfrm>
            <a:off x="611560" y="2348880"/>
            <a:ext cx="8075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1pPr>
            <a:lvl2pPr indent="-406400" lvl="1" marL="914400" marR="0" rtl="0" algn="l">
              <a:spcBef>
                <a:spcPts val="160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2pPr>
            <a:lvl3pPr indent="-381000" lvl="2" marL="1371600" marR="0" rtl="0" algn="l">
              <a:spcBef>
                <a:spcPts val="160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3pPr>
            <a:lvl4pPr indent="-355600" lvl="3" marL="1828800" marR="0" rtl="0" algn="l">
              <a:spcBef>
                <a:spcPts val="16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4pPr>
            <a:lvl5pPr indent="-355600" lvl="4" marL="2286000" marR="0" rtl="0" algn="l">
              <a:spcBef>
                <a:spcPts val="16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OBJECT_1">
    <p:spTree>
      <p:nvGrpSpPr>
        <p:cNvPr id="56" name="Shape 56"/>
        <p:cNvGrpSpPr/>
        <p:nvPr/>
      </p:nvGrpSpPr>
      <p:grpSpPr>
        <a:xfrm>
          <a:off x="0" y="0"/>
          <a:ext cx="0" cy="0"/>
          <a:chOff x="0" y="0"/>
          <a:chExt cx="0" cy="0"/>
        </a:xfrm>
      </p:grpSpPr>
      <p:sp>
        <p:nvSpPr>
          <p:cNvPr id="57" name="Google Shape;57;p14"/>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2800"/>
              <a:buFont typeface="Arial"/>
              <a:buNone/>
              <a:defRPr b="1" i="0" sz="4000" u="none" cap="none" strike="noStrike">
                <a:solidFill>
                  <a:srgbClr val="A5ACAF"/>
                </a:solidFill>
                <a:latin typeface="Arial"/>
                <a:ea typeface="Arial"/>
                <a:cs typeface="Arial"/>
                <a:sym typeface="Arial"/>
              </a:defRPr>
            </a:lvl1pPr>
            <a:lvl2pPr indent="0" lvl="1" rtl="0">
              <a:spcBef>
                <a:spcPts val="0"/>
              </a:spcBef>
              <a:spcAft>
                <a:spcPts val="0"/>
              </a:spcAft>
              <a:buSzPts val="2800"/>
              <a:buNone/>
              <a:defRPr sz="1800"/>
            </a:lvl2pPr>
            <a:lvl3pPr indent="0" lvl="2" rtl="0">
              <a:spcBef>
                <a:spcPts val="0"/>
              </a:spcBef>
              <a:spcAft>
                <a:spcPts val="0"/>
              </a:spcAft>
              <a:buSzPts val="2800"/>
              <a:buNone/>
              <a:defRPr sz="1800"/>
            </a:lvl3pPr>
            <a:lvl4pPr indent="0" lvl="3" rtl="0">
              <a:spcBef>
                <a:spcPts val="0"/>
              </a:spcBef>
              <a:spcAft>
                <a:spcPts val="0"/>
              </a:spcAft>
              <a:buSzPts val="2800"/>
              <a:buNone/>
              <a:defRPr sz="1800"/>
            </a:lvl4pPr>
            <a:lvl5pPr indent="0" lvl="4" rtl="0">
              <a:spcBef>
                <a:spcPts val="0"/>
              </a:spcBef>
              <a:spcAft>
                <a:spcPts val="0"/>
              </a:spcAft>
              <a:buSzPts val="2800"/>
              <a:buNone/>
              <a:defRPr sz="1800"/>
            </a:lvl5pPr>
            <a:lvl6pPr indent="0" lvl="5" rtl="0">
              <a:spcBef>
                <a:spcPts val="0"/>
              </a:spcBef>
              <a:spcAft>
                <a:spcPts val="0"/>
              </a:spcAft>
              <a:buSzPts val="2800"/>
              <a:buNone/>
              <a:defRPr sz="1800"/>
            </a:lvl6pPr>
            <a:lvl7pPr indent="0" lvl="6" rtl="0">
              <a:spcBef>
                <a:spcPts val="0"/>
              </a:spcBef>
              <a:spcAft>
                <a:spcPts val="0"/>
              </a:spcAft>
              <a:buSzPts val="2800"/>
              <a:buNone/>
              <a:defRPr sz="1800"/>
            </a:lvl7pPr>
            <a:lvl8pPr indent="0" lvl="7" rtl="0">
              <a:spcBef>
                <a:spcPts val="0"/>
              </a:spcBef>
              <a:spcAft>
                <a:spcPts val="0"/>
              </a:spcAft>
              <a:buSzPts val="2800"/>
              <a:buNone/>
              <a:defRPr sz="1800"/>
            </a:lvl8pPr>
            <a:lvl9pPr indent="0" lvl="8" rtl="0">
              <a:spcBef>
                <a:spcPts val="0"/>
              </a:spcBef>
              <a:spcAft>
                <a:spcPts val="0"/>
              </a:spcAft>
              <a:buSzPts val="2800"/>
              <a:buNone/>
              <a:defRPr sz="1800"/>
            </a:lvl9pPr>
          </a:lstStyle>
          <a:p/>
        </p:txBody>
      </p:sp>
      <p:sp>
        <p:nvSpPr>
          <p:cNvPr id="58" name="Google Shape;58;p14"/>
          <p:cNvSpPr txBox="1"/>
          <p:nvPr>
            <p:ph idx="1" type="body"/>
          </p:nvPr>
        </p:nvSpPr>
        <p:spPr>
          <a:xfrm>
            <a:off x="611560" y="2348880"/>
            <a:ext cx="8075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16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1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1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1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OBJECT_2">
    <p:spTree>
      <p:nvGrpSpPr>
        <p:cNvPr id="62" name="Shape 62"/>
        <p:cNvGrpSpPr/>
        <p:nvPr/>
      </p:nvGrpSpPr>
      <p:grpSpPr>
        <a:xfrm>
          <a:off x="0" y="0"/>
          <a:ext cx="0" cy="0"/>
          <a:chOff x="0" y="0"/>
          <a:chExt cx="0" cy="0"/>
        </a:xfrm>
      </p:grpSpPr>
      <p:sp>
        <p:nvSpPr>
          <p:cNvPr id="63" name="Google Shape;63;p15"/>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28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2800"/>
              <a:buNone/>
              <a:defRPr sz="1800"/>
            </a:lvl2pPr>
            <a:lvl3pPr indent="0" lvl="2" rtl="0">
              <a:spcBef>
                <a:spcPts val="0"/>
              </a:spcBef>
              <a:spcAft>
                <a:spcPts val="0"/>
              </a:spcAft>
              <a:buSzPts val="2800"/>
              <a:buNone/>
              <a:defRPr sz="1800"/>
            </a:lvl3pPr>
            <a:lvl4pPr indent="0" lvl="3" rtl="0">
              <a:spcBef>
                <a:spcPts val="0"/>
              </a:spcBef>
              <a:spcAft>
                <a:spcPts val="0"/>
              </a:spcAft>
              <a:buSzPts val="2800"/>
              <a:buNone/>
              <a:defRPr sz="1800"/>
            </a:lvl4pPr>
            <a:lvl5pPr indent="0" lvl="4" rtl="0">
              <a:spcBef>
                <a:spcPts val="0"/>
              </a:spcBef>
              <a:spcAft>
                <a:spcPts val="0"/>
              </a:spcAft>
              <a:buSzPts val="2800"/>
              <a:buNone/>
              <a:defRPr sz="1800"/>
            </a:lvl5pPr>
            <a:lvl6pPr indent="0" lvl="5" rtl="0">
              <a:spcBef>
                <a:spcPts val="0"/>
              </a:spcBef>
              <a:spcAft>
                <a:spcPts val="0"/>
              </a:spcAft>
              <a:buSzPts val="2800"/>
              <a:buNone/>
              <a:defRPr sz="1800"/>
            </a:lvl6pPr>
            <a:lvl7pPr indent="0" lvl="6" rtl="0">
              <a:spcBef>
                <a:spcPts val="0"/>
              </a:spcBef>
              <a:spcAft>
                <a:spcPts val="0"/>
              </a:spcAft>
              <a:buSzPts val="2800"/>
              <a:buNone/>
              <a:defRPr sz="1800"/>
            </a:lvl7pPr>
            <a:lvl8pPr indent="0" lvl="7" rtl="0">
              <a:spcBef>
                <a:spcPts val="0"/>
              </a:spcBef>
              <a:spcAft>
                <a:spcPts val="0"/>
              </a:spcAft>
              <a:buSzPts val="2800"/>
              <a:buNone/>
              <a:defRPr sz="1800"/>
            </a:lvl8pPr>
            <a:lvl9pPr indent="0" lvl="8" rtl="0">
              <a:spcBef>
                <a:spcPts val="0"/>
              </a:spcBef>
              <a:spcAft>
                <a:spcPts val="0"/>
              </a:spcAft>
              <a:buSzPts val="2800"/>
              <a:buNone/>
              <a:defRPr sz="1800"/>
            </a:lvl9pPr>
          </a:lstStyle>
          <a:p/>
        </p:txBody>
      </p:sp>
      <p:sp>
        <p:nvSpPr>
          <p:cNvPr id="64" name="Google Shape;64;p15"/>
          <p:cNvSpPr txBox="1"/>
          <p:nvPr>
            <p:ph idx="1" type="body"/>
          </p:nvPr>
        </p:nvSpPr>
        <p:spPr>
          <a:xfrm>
            <a:off x="611560" y="2348880"/>
            <a:ext cx="8075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16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16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1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1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15"/>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5"/>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74" name="Shape 74"/>
        <p:cNvGrpSpPr/>
        <p:nvPr/>
      </p:nvGrpSpPr>
      <p:grpSpPr>
        <a:xfrm>
          <a:off x="0" y="0"/>
          <a:ext cx="0" cy="0"/>
          <a:chOff x="0" y="0"/>
          <a:chExt cx="0" cy="0"/>
        </a:xfrm>
      </p:grpSpPr>
      <p:sp>
        <p:nvSpPr>
          <p:cNvPr id="75" name="Google Shape;75;p17"/>
          <p:cNvSpPr txBox="1"/>
          <p:nvPr>
            <p:ph type="ctrTitle"/>
          </p:nvPr>
        </p:nvSpPr>
        <p:spPr>
          <a:xfrm>
            <a:off x="685800" y="2130425"/>
            <a:ext cx="7772400" cy="1470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6" name="Google Shape;76;p17"/>
          <p:cNvSpPr txBox="1"/>
          <p:nvPr>
            <p:ph idx="1" type="subTitle"/>
          </p:nvPr>
        </p:nvSpPr>
        <p:spPr>
          <a:xfrm>
            <a:off x="683568" y="3645024"/>
            <a:ext cx="6400800" cy="1752600"/>
          </a:xfrm>
          <a:prstGeom prst="rect">
            <a:avLst/>
          </a:prstGeom>
          <a:noFill/>
          <a:ln>
            <a:noFill/>
          </a:ln>
        </p:spPr>
        <p:txBody>
          <a:bodyPr anchorCtr="0" anchor="t" bIns="91425" lIns="91425" spcFirstLastPara="1" rIns="91425" wrap="square" tIns="91425"/>
          <a:lstStyle>
            <a:lvl1pPr indent="0" lvl="0" marL="0" marR="0" rtl="0" algn="l">
              <a:spcBef>
                <a:spcPts val="560"/>
              </a:spcBef>
              <a:spcAft>
                <a:spcPts val="0"/>
              </a:spcAft>
              <a:buClr>
                <a:srgbClr val="0098DB"/>
              </a:buClr>
              <a:buSzPts val="2800"/>
              <a:buFont typeface="Arial"/>
              <a:buNone/>
              <a:defRPr b="0" i="1" sz="2800" u="none" cap="none" strike="noStrike">
                <a:solidFill>
                  <a:srgbClr val="0098DB"/>
                </a:solidFill>
                <a:latin typeface="Times New Roman"/>
                <a:ea typeface="Times New Roman"/>
                <a:cs typeface="Times New Roman"/>
                <a:sym typeface="Times New Roman"/>
              </a:defRPr>
            </a:lvl1pPr>
            <a:lvl2pPr indent="0" lvl="1" marL="457200" marR="0" rtl="0" algn="ctr">
              <a:spcBef>
                <a:spcPts val="560"/>
              </a:spcBef>
              <a:spcAft>
                <a:spcPts val="0"/>
              </a:spcAft>
              <a:buClr>
                <a:srgbClr val="9BA0A3"/>
              </a:buClr>
              <a:buSzPts val="2800"/>
              <a:buFont typeface="Arial"/>
              <a:buNone/>
              <a:defRPr b="0" i="0" sz="2800" u="none" cap="none" strike="noStrike">
                <a:solidFill>
                  <a:srgbClr val="9BA0A3"/>
                </a:solidFill>
                <a:latin typeface="Arial"/>
                <a:ea typeface="Arial"/>
                <a:cs typeface="Arial"/>
                <a:sym typeface="Arial"/>
              </a:defRPr>
            </a:lvl2pPr>
            <a:lvl3pPr indent="0" lvl="2" marL="914400" marR="0" rtl="0" algn="ctr">
              <a:spcBef>
                <a:spcPts val="480"/>
              </a:spcBef>
              <a:spcAft>
                <a:spcPts val="0"/>
              </a:spcAft>
              <a:buClr>
                <a:srgbClr val="9BA0A3"/>
              </a:buClr>
              <a:buSzPts val="2400"/>
              <a:buFont typeface="Arial"/>
              <a:buNone/>
              <a:defRPr b="0" i="0" sz="2400" u="none" cap="none" strike="noStrike">
                <a:solidFill>
                  <a:srgbClr val="9BA0A3"/>
                </a:solidFill>
                <a:latin typeface="Arial"/>
                <a:ea typeface="Arial"/>
                <a:cs typeface="Arial"/>
                <a:sym typeface="Arial"/>
              </a:defRPr>
            </a:lvl3pPr>
            <a:lvl4pPr indent="0" lvl="3" marL="1371600" marR="0" rtl="0" algn="ctr">
              <a:spcBef>
                <a:spcPts val="400"/>
              </a:spcBef>
              <a:spcAft>
                <a:spcPts val="0"/>
              </a:spcAft>
              <a:buClr>
                <a:srgbClr val="9BA0A3"/>
              </a:buClr>
              <a:buSzPts val="2000"/>
              <a:buFont typeface="Arial"/>
              <a:buNone/>
              <a:defRPr b="0" i="0" sz="2000" u="none" cap="none" strike="noStrike">
                <a:solidFill>
                  <a:srgbClr val="9BA0A3"/>
                </a:solidFill>
                <a:latin typeface="Arial"/>
                <a:ea typeface="Arial"/>
                <a:cs typeface="Arial"/>
                <a:sym typeface="Arial"/>
              </a:defRPr>
            </a:lvl4pPr>
            <a:lvl5pPr indent="0" lvl="4" marL="1828800" marR="0" rtl="0" algn="ctr">
              <a:spcBef>
                <a:spcPts val="400"/>
              </a:spcBef>
              <a:spcAft>
                <a:spcPts val="0"/>
              </a:spcAft>
              <a:buClr>
                <a:srgbClr val="9BA0A3"/>
              </a:buClr>
              <a:buSzPts val="2000"/>
              <a:buFont typeface="Arial"/>
              <a:buNone/>
              <a:defRPr b="0" i="0" sz="2000" u="none" cap="none" strike="noStrike">
                <a:solidFill>
                  <a:srgbClr val="9BA0A3"/>
                </a:solidFill>
                <a:latin typeface="Arial"/>
                <a:ea typeface="Arial"/>
                <a:cs typeface="Arial"/>
                <a:sym typeface="Arial"/>
              </a:defRPr>
            </a:lvl5pPr>
            <a:lvl6pPr indent="0" lvl="5" marL="22860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6pPr>
            <a:lvl7pPr indent="0" lvl="6" marL="27432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7pPr>
            <a:lvl8pPr indent="0" lvl="7" marL="32004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8pPr>
            <a:lvl9pPr indent="0" lvl="8" marL="36576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9pPr>
          </a:lstStyle>
          <a:p/>
        </p:txBody>
      </p:sp>
      <p:sp>
        <p:nvSpPr>
          <p:cNvPr id="77" name="Google Shape;77;p17"/>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7"/>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0" name="Shape 80"/>
        <p:cNvGrpSpPr/>
        <p:nvPr/>
      </p:nvGrpSpPr>
      <p:grpSpPr>
        <a:xfrm>
          <a:off x="0" y="0"/>
          <a:ext cx="0" cy="0"/>
          <a:chOff x="0" y="0"/>
          <a:chExt cx="0" cy="0"/>
        </a:xfrm>
      </p:grpSpPr>
      <p:sp>
        <p:nvSpPr>
          <p:cNvPr id="81" name="Google Shape;81;p18"/>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4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2" name="Google Shape;82;p18"/>
          <p:cNvSpPr txBox="1"/>
          <p:nvPr>
            <p:ph idx="1" type="body"/>
          </p:nvPr>
        </p:nvSpPr>
        <p:spPr>
          <a:xfrm>
            <a:off x="611560" y="2348880"/>
            <a:ext cx="8075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1pPr>
            <a:lvl2pPr indent="-406400" lvl="1" marL="9144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2pPr>
            <a:lvl3pPr indent="-381000" lvl="2" marL="13716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3pPr>
            <a:lvl4pPr indent="-355600" lvl="3" marL="18288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4pPr>
            <a:lvl5pPr indent="-355600" lvl="4" marL="22860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18"/>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8"/>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6" name="Shape 86"/>
        <p:cNvGrpSpPr/>
        <p:nvPr/>
      </p:nvGrpSpPr>
      <p:grpSpPr>
        <a:xfrm>
          <a:off x="0" y="0"/>
          <a:ext cx="0" cy="0"/>
          <a:chOff x="0" y="0"/>
          <a:chExt cx="0" cy="0"/>
        </a:xfrm>
      </p:grpSpPr>
      <p:sp>
        <p:nvSpPr>
          <p:cNvPr id="87" name="Google Shape;87;p19"/>
          <p:cNvSpPr txBox="1"/>
          <p:nvPr>
            <p:ph type="title"/>
          </p:nvPr>
        </p:nvSpPr>
        <p:spPr>
          <a:xfrm>
            <a:off x="722313" y="4406900"/>
            <a:ext cx="7772400" cy="1362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8" name="Google Shape;88;p19"/>
          <p:cNvSpPr txBox="1"/>
          <p:nvPr>
            <p:ph idx="1" type="body"/>
          </p:nvPr>
        </p:nvSpPr>
        <p:spPr>
          <a:xfrm>
            <a:off x="722313" y="2906713"/>
            <a:ext cx="7772400" cy="15003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0098DB"/>
              </a:buClr>
              <a:buSzPts val="2800"/>
              <a:buFont typeface="Arial"/>
              <a:buNone/>
              <a:defRPr b="0" i="0" sz="2000" u="none" cap="none" strike="noStrike">
                <a:solidFill>
                  <a:srgbClr val="0098DB"/>
                </a:solidFill>
                <a:latin typeface="Arial"/>
                <a:ea typeface="Arial"/>
                <a:cs typeface="Arial"/>
                <a:sym typeface="Arial"/>
              </a:defRPr>
            </a:lvl1pPr>
            <a:lvl2pPr indent="-228600" lvl="1" marL="914400" marR="0" rtl="0" algn="l">
              <a:spcBef>
                <a:spcPts val="360"/>
              </a:spcBef>
              <a:spcAft>
                <a:spcPts val="0"/>
              </a:spcAft>
              <a:buClr>
                <a:srgbClr val="9BA0A3"/>
              </a:buClr>
              <a:buSzPts val="2800"/>
              <a:buFont typeface="Arial"/>
              <a:buNone/>
              <a:defRPr b="0" i="0" sz="1800" u="none" cap="none" strike="noStrike">
                <a:solidFill>
                  <a:srgbClr val="9BA0A3"/>
                </a:solidFill>
                <a:latin typeface="Arial"/>
                <a:ea typeface="Arial"/>
                <a:cs typeface="Arial"/>
                <a:sym typeface="Arial"/>
              </a:defRPr>
            </a:lvl2pPr>
            <a:lvl3pPr indent="-228600" lvl="2" marL="1371600" marR="0" rtl="0" algn="l">
              <a:spcBef>
                <a:spcPts val="320"/>
              </a:spcBef>
              <a:spcAft>
                <a:spcPts val="0"/>
              </a:spcAft>
              <a:buClr>
                <a:srgbClr val="9BA0A3"/>
              </a:buClr>
              <a:buSzPts val="2400"/>
              <a:buFont typeface="Arial"/>
              <a:buNone/>
              <a:defRPr b="0" i="0" sz="1600" u="none" cap="none" strike="noStrike">
                <a:solidFill>
                  <a:srgbClr val="9BA0A3"/>
                </a:solidFill>
                <a:latin typeface="Arial"/>
                <a:ea typeface="Arial"/>
                <a:cs typeface="Arial"/>
                <a:sym typeface="Arial"/>
              </a:defRPr>
            </a:lvl3pPr>
            <a:lvl4pPr indent="-228600" lvl="3" marL="1828800" marR="0" rtl="0" algn="l">
              <a:spcBef>
                <a:spcPts val="280"/>
              </a:spcBef>
              <a:spcAft>
                <a:spcPts val="0"/>
              </a:spcAft>
              <a:buClr>
                <a:srgbClr val="9BA0A3"/>
              </a:buClr>
              <a:buSzPts val="2000"/>
              <a:buFont typeface="Arial"/>
              <a:buNone/>
              <a:defRPr b="0" i="0" sz="1400" u="none" cap="none" strike="noStrike">
                <a:solidFill>
                  <a:srgbClr val="9BA0A3"/>
                </a:solidFill>
                <a:latin typeface="Arial"/>
                <a:ea typeface="Arial"/>
                <a:cs typeface="Arial"/>
                <a:sym typeface="Arial"/>
              </a:defRPr>
            </a:lvl4pPr>
            <a:lvl5pPr indent="-228600" lvl="4" marL="2286000" marR="0" rtl="0" algn="l">
              <a:spcBef>
                <a:spcPts val="280"/>
              </a:spcBef>
              <a:spcAft>
                <a:spcPts val="0"/>
              </a:spcAft>
              <a:buClr>
                <a:srgbClr val="9BA0A3"/>
              </a:buClr>
              <a:buSzPts val="2000"/>
              <a:buFont typeface="Arial"/>
              <a:buNone/>
              <a:defRPr b="0" i="0" sz="1400" u="none" cap="none" strike="noStrike">
                <a:solidFill>
                  <a:srgbClr val="9BA0A3"/>
                </a:solidFill>
                <a:latin typeface="Arial"/>
                <a:ea typeface="Arial"/>
                <a:cs typeface="Arial"/>
                <a:sym typeface="Arial"/>
              </a:defRPr>
            </a:lvl5pPr>
            <a:lvl6pPr indent="-228600" lvl="5" marL="27432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6pPr>
            <a:lvl7pPr indent="-228600" lvl="6" marL="32004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7pPr>
            <a:lvl8pPr indent="-228600" lvl="7" marL="36576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8pPr>
            <a:lvl9pPr indent="-228600" lvl="8" marL="41148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9pPr>
          </a:lstStyle>
          <a:p/>
        </p:txBody>
      </p:sp>
      <p:sp>
        <p:nvSpPr>
          <p:cNvPr id="89" name="Google Shape;89;p19"/>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9"/>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2" name="Shape 92"/>
        <p:cNvGrpSpPr/>
        <p:nvPr/>
      </p:nvGrpSpPr>
      <p:grpSpPr>
        <a:xfrm>
          <a:off x="0" y="0"/>
          <a:ext cx="0" cy="0"/>
          <a:chOff x="0" y="0"/>
          <a:chExt cx="0" cy="0"/>
        </a:xfrm>
      </p:grpSpPr>
      <p:sp>
        <p:nvSpPr>
          <p:cNvPr id="93" name="Google Shape;93;p20"/>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4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94" name="Google Shape;94;p20"/>
          <p:cNvSpPr txBox="1"/>
          <p:nvPr>
            <p:ph idx="1" type="body"/>
          </p:nvPr>
        </p:nvSpPr>
        <p:spPr>
          <a:xfrm>
            <a:off x="611560" y="2348880"/>
            <a:ext cx="3884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1pPr>
            <a:lvl2pPr indent="-381000" lvl="1" marL="9144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2pPr>
            <a:lvl3pPr indent="-355600" lvl="2" marL="13716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3pPr>
            <a:lvl4pPr indent="-342900" lvl="3" marL="1828800" marR="0" rtl="0" algn="l">
              <a:spcBef>
                <a:spcPts val="360"/>
              </a:spcBef>
              <a:spcAft>
                <a:spcPts val="0"/>
              </a:spcAft>
              <a:buClr>
                <a:srgbClr val="5E6A71"/>
              </a:buClr>
              <a:buSzPts val="1800"/>
              <a:buFont typeface="Arial"/>
              <a:buChar char="–"/>
              <a:defRPr b="0" i="0" sz="1800" u="none" cap="none" strike="noStrike">
                <a:solidFill>
                  <a:srgbClr val="5E6A71"/>
                </a:solidFill>
                <a:latin typeface="Arial"/>
                <a:ea typeface="Arial"/>
                <a:cs typeface="Arial"/>
                <a:sym typeface="Arial"/>
              </a:defRPr>
            </a:lvl4pPr>
            <a:lvl5pPr indent="-342900" lvl="4" marL="2286000" marR="0" rtl="0" algn="l">
              <a:spcBef>
                <a:spcPts val="360"/>
              </a:spcBef>
              <a:spcAft>
                <a:spcPts val="0"/>
              </a:spcAft>
              <a:buClr>
                <a:srgbClr val="5E6A71"/>
              </a:buClr>
              <a:buSzPts val="1800"/>
              <a:buFont typeface="Arial"/>
              <a:buChar char="»"/>
              <a:defRPr b="0" i="0" sz="1800" u="none" cap="none" strike="noStrike">
                <a:solidFill>
                  <a:srgbClr val="5E6A7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Google Shape;95;p20"/>
          <p:cNvSpPr txBox="1"/>
          <p:nvPr>
            <p:ph idx="2" type="body"/>
          </p:nvPr>
        </p:nvSpPr>
        <p:spPr>
          <a:xfrm>
            <a:off x="4802560" y="2348880"/>
            <a:ext cx="3884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1pPr>
            <a:lvl2pPr indent="-381000" lvl="1" marL="9144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2pPr>
            <a:lvl3pPr indent="-355600" lvl="2" marL="13716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3pPr>
            <a:lvl4pPr indent="-342900" lvl="3" marL="1828800" marR="0" rtl="0" algn="l">
              <a:spcBef>
                <a:spcPts val="360"/>
              </a:spcBef>
              <a:spcAft>
                <a:spcPts val="0"/>
              </a:spcAft>
              <a:buClr>
                <a:srgbClr val="5E6A71"/>
              </a:buClr>
              <a:buSzPts val="1800"/>
              <a:buFont typeface="Arial"/>
              <a:buChar char="–"/>
              <a:defRPr b="0" i="0" sz="1800" u="none" cap="none" strike="noStrike">
                <a:solidFill>
                  <a:srgbClr val="5E6A71"/>
                </a:solidFill>
                <a:latin typeface="Arial"/>
                <a:ea typeface="Arial"/>
                <a:cs typeface="Arial"/>
                <a:sym typeface="Arial"/>
              </a:defRPr>
            </a:lvl4pPr>
            <a:lvl5pPr indent="-342900" lvl="4" marL="2286000" marR="0" rtl="0" algn="l">
              <a:spcBef>
                <a:spcPts val="360"/>
              </a:spcBef>
              <a:spcAft>
                <a:spcPts val="0"/>
              </a:spcAft>
              <a:buClr>
                <a:srgbClr val="5E6A71"/>
              </a:buClr>
              <a:buSzPts val="1800"/>
              <a:buFont typeface="Arial"/>
              <a:buChar char="»"/>
              <a:defRPr b="0" i="0" sz="1800" u="none" cap="none" strike="noStrike">
                <a:solidFill>
                  <a:srgbClr val="5E6A7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20"/>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Google Shape;97;p20"/>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9" name="Shape 99"/>
        <p:cNvGrpSpPr/>
        <p:nvPr/>
      </p:nvGrpSpPr>
      <p:grpSpPr>
        <a:xfrm>
          <a:off x="0" y="0"/>
          <a:ext cx="0" cy="0"/>
          <a:chOff x="0" y="0"/>
          <a:chExt cx="0" cy="0"/>
        </a:xfrm>
      </p:grpSpPr>
      <p:sp>
        <p:nvSpPr>
          <p:cNvPr id="100" name="Google Shape;100;p21"/>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4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1" name="Google Shape;101;p21"/>
          <p:cNvSpPr txBox="1"/>
          <p:nvPr>
            <p:ph idx="1" type="body"/>
          </p:nvPr>
        </p:nvSpPr>
        <p:spPr>
          <a:xfrm>
            <a:off x="611560" y="2357190"/>
            <a:ext cx="3885900" cy="6399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rgbClr val="5E6A71"/>
              </a:buClr>
              <a:buSzPts val="2800"/>
              <a:buFont typeface="Arial"/>
              <a:buNone/>
              <a:defRPr b="1" i="0" sz="2400" u="none" cap="none" strike="noStrike">
                <a:solidFill>
                  <a:srgbClr val="5E6A71"/>
                </a:solidFill>
                <a:latin typeface="Arial"/>
                <a:ea typeface="Arial"/>
                <a:cs typeface="Arial"/>
                <a:sym typeface="Arial"/>
              </a:defRPr>
            </a:lvl1pPr>
            <a:lvl2pPr indent="-228600" lvl="1" marL="914400" marR="0" rtl="0" algn="l">
              <a:spcBef>
                <a:spcPts val="400"/>
              </a:spcBef>
              <a:spcAft>
                <a:spcPts val="0"/>
              </a:spcAft>
              <a:buClr>
                <a:srgbClr val="5E6A71"/>
              </a:buClr>
              <a:buSzPts val="2800"/>
              <a:buFont typeface="Arial"/>
              <a:buNone/>
              <a:defRPr b="1" i="0" sz="2000" u="none" cap="none" strike="noStrike">
                <a:solidFill>
                  <a:srgbClr val="5E6A71"/>
                </a:solidFill>
                <a:latin typeface="Arial"/>
                <a:ea typeface="Arial"/>
                <a:cs typeface="Arial"/>
                <a:sym typeface="Arial"/>
              </a:defRPr>
            </a:lvl2pPr>
            <a:lvl3pPr indent="-228600" lvl="2" marL="1371600" marR="0" rtl="0" algn="l">
              <a:spcBef>
                <a:spcPts val="360"/>
              </a:spcBef>
              <a:spcAft>
                <a:spcPts val="0"/>
              </a:spcAft>
              <a:buClr>
                <a:srgbClr val="5E6A71"/>
              </a:buClr>
              <a:buSzPts val="2400"/>
              <a:buFont typeface="Arial"/>
              <a:buNone/>
              <a:defRPr b="1" i="0" sz="1800" u="none" cap="none" strike="noStrike">
                <a:solidFill>
                  <a:srgbClr val="5E6A71"/>
                </a:solidFill>
                <a:latin typeface="Arial"/>
                <a:ea typeface="Arial"/>
                <a:cs typeface="Arial"/>
                <a:sym typeface="Arial"/>
              </a:defRPr>
            </a:lvl3pPr>
            <a:lvl4pPr indent="-228600" lvl="3" marL="1828800" marR="0" rtl="0" algn="l">
              <a:spcBef>
                <a:spcPts val="320"/>
              </a:spcBef>
              <a:spcAft>
                <a:spcPts val="0"/>
              </a:spcAft>
              <a:buClr>
                <a:srgbClr val="5E6A71"/>
              </a:buClr>
              <a:buSzPts val="2000"/>
              <a:buFont typeface="Arial"/>
              <a:buNone/>
              <a:defRPr b="1" i="0" sz="1600" u="none" cap="none" strike="noStrike">
                <a:solidFill>
                  <a:srgbClr val="5E6A71"/>
                </a:solidFill>
                <a:latin typeface="Arial"/>
                <a:ea typeface="Arial"/>
                <a:cs typeface="Arial"/>
                <a:sym typeface="Arial"/>
              </a:defRPr>
            </a:lvl4pPr>
            <a:lvl5pPr indent="-228600" lvl="4" marL="2286000" marR="0" rtl="0" algn="l">
              <a:spcBef>
                <a:spcPts val="320"/>
              </a:spcBef>
              <a:spcAft>
                <a:spcPts val="0"/>
              </a:spcAft>
              <a:buClr>
                <a:srgbClr val="5E6A71"/>
              </a:buClr>
              <a:buSzPts val="2000"/>
              <a:buFont typeface="Arial"/>
              <a:buNone/>
              <a:defRPr b="1" i="0" sz="1600" u="none" cap="none" strike="noStrike">
                <a:solidFill>
                  <a:srgbClr val="5E6A7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02" name="Google Shape;102;p21"/>
          <p:cNvSpPr txBox="1"/>
          <p:nvPr>
            <p:ph idx="2" type="body"/>
          </p:nvPr>
        </p:nvSpPr>
        <p:spPr>
          <a:xfrm>
            <a:off x="611560" y="3068960"/>
            <a:ext cx="3885900" cy="30573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1pPr>
            <a:lvl2pPr indent="-355600" lvl="1" marL="9144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2pPr>
            <a:lvl3pPr indent="-342900" lvl="2" marL="1371600" marR="0" rtl="0" algn="l">
              <a:spcBef>
                <a:spcPts val="360"/>
              </a:spcBef>
              <a:spcAft>
                <a:spcPts val="0"/>
              </a:spcAft>
              <a:buClr>
                <a:srgbClr val="5E6A71"/>
              </a:buClr>
              <a:buSzPts val="1800"/>
              <a:buFont typeface="Arial"/>
              <a:buChar char="•"/>
              <a:defRPr b="0" i="0" sz="1800" u="none" cap="none" strike="noStrike">
                <a:solidFill>
                  <a:srgbClr val="5E6A71"/>
                </a:solidFill>
                <a:latin typeface="Arial"/>
                <a:ea typeface="Arial"/>
                <a:cs typeface="Arial"/>
                <a:sym typeface="Arial"/>
              </a:defRPr>
            </a:lvl3pPr>
            <a:lvl4pPr indent="-330200" lvl="3" marL="1828800" marR="0" rtl="0" algn="l">
              <a:spcBef>
                <a:spcPts val="320"/>
              </a:spcBef>
              <a:spcAft>
                <a:spcPts val="0"/>
              </a:spcAft>
              <a:buClr>
                <a:srgbClr val="5E6A71"/>
              </a:buClr>
              <a:buSzPts val="1600"/>
              <a:buFont typeface="Arial"/>
              <a:buChar char="–"/>
              <a:defRPr b="0" i="0" sz="1600" u="none" cap="none" strike="noStrike">
                <a:solidFill>
                  <a:srgbClr val="5E6A71"/>
                </a:solidFill>
                <a:latin typeface="Arial"/>
                <a:ea typeface="Arial"/>
                <a:cs typeface="Arial"/>
                <a:sym typeface="Arial"/>
              </a:defRPr>
            </a:lvl4pPr>
            <a:lvl5pPr indent="-330200" lvl="4" marL="2286000" marR="0" rtl="0" algn="l">
              <a:spcBef>
                <a:spcPts val="320"/>
              </a:spcBef>
              <a:spcAft>
                <a:spcPts val="0"/>
              </a:spcAft>
              <a:buClr>
                <a:srgbClr val="5E6A71"/>
              </a:buClr>
              <a:buSzPts val="1600"/>
              <a:buFont typeface="Arial"/>
              <a:buChar char="»"/>
              <a:defRPr b="0" i="0" sz="1600" u="none" cap="none" strike="noStrike">
                <a:solidFill>
                  <a:srgbClr val="5E6A7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03" name="Google Shape;103;p21"/>
          <p:cNvSpPr txBox="1"/>
          <p:nvPr>
            <p:ph idx="3" type="body"/>
          </p:nvPr>
        </p:nvSpPr>
        <p:spPr>
          <a:xfrm>
            <a:off x="4799446" y="2357190"/>
            <a:ext cx="3887400" cy="6399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rgbClr val="5E6A71"/>
              </a:buClr>
              <a:buSzPts val="2800"/>
              <a:buFont typeface="Arial"/>
              <a:buNone/>
              <a:defRPr b="1" i="0" sz="2400" u="none" cap="none" strike="noStrike">
                <a:solidFill>
                  <a:srgbClr val="5E6A71"/>
                </a:solidFill>
                <a:latin typeface="Arial"/>
                <a:ea typeface="Arial"/>
                <a:cs typeface="Arial"/>
                <a:sym typeface="Arial"/>
              </a:defRPr>
            </a:lvl1pPr>
            <a:lvl2pPr indent="-228600" lvl="1" marL="914400" marR="0" rtl="0" algn="l">
              <a:spcBef>
                <a:spcPts val="400"/>
              </a:spcBef>
              <a:spcAft>
                <a:spcPts val="0"/>
              </a:spcAft>
              <a:buClr>
                <a:srgbClr val="5E6A71"/>
              </a:buClr>
              <a:buSzPts val="2800"/>
              <a:buFont typeface="Arial"/>
              <a:buNone/>
              <a:defRPr b="1" i="0" sz="2000" u="none" cap="none" strike="noStrike">
                <a:solidFill>
                  <a:srgbClr val="5E6A71"/>
                </a:solidFill>
                <a:latin typeface="Arial"/>
                <a:ea typeface="Arial"/>
                <a:cs typeface="Arial"/>
                <a:sym typeface="Arial"/>
              </a:defRPr>
            </a:lvl2pPr>
            <a:lvl3pPr indent="-228600" lvl="2" marL="1371600" marR="0" rtl="0" algn="l">
              <a:spcBef>
                <a:spcPts val="360"/>
              </a:spcBef>
              <a:spcAft>
                <a:spcPts val="0"/>
              </a:spcAft>
              <a:buClr>
                <a:srgbClr val="5E6A71"/>
              </a:buClr>
              <a:buSzPts val="2400"/>
              <a:buFont typeface="Arial"/>
              <a:buNone/>
              <a:defRPr b="1" i="0" sz="1800" u="none" cap="none" strike="noStrike">
                <a:solidFill>
                  <a:srgbClr val="5E6A71"/>
                </a:solidFill>
                <a:latin typeface="Arial"/>
                <a:ea typeface="Arial"/>
                <a:cs typeface="Arial"/>
                <a:sym typeface="Arial"/>
              </a:defRPr>
            </a:lvl3pPr>
            <a:lvl4pPr indent="-228600" lvl="3" marL="1828800" marR="0" rtl="0" algn="l">
              <a:spcBef>
                <a:spcPts val="320"/>
              </a:spcBef>
              <a:spcAft>
                <a:spcPts val="0"/>
              </a:spcAft>
              <a:buClr>
                <a:srgbClr val="5E6A71"/>
              </a:buClr>
              <a:buSzPts val="2000"/>
              <a:buFont typeface="Arial"/>
              <a:buNone/>
              <a:defRPr b="1" i="0" sz="1600" u="none" cap="none" strike="noStrike">
                <a:solidFill>
                  <a:srgbClr val="5E6A71"/>
                </a:solidFill>
                <a:latin typeface="Arial"/>
                <a:ea typeface="Arial"/>
                <a:cs typeface="Arial"/>
                <a:sym typeface="Arial"/>
              </a:defRPr>
            </a:lvl4pPr>
            <a:lvl5pPr indent="-228600" lvl="4" marL="2286000" marR="0" rtl="0" algn="l">
              <a:spcBef>
                <a:spcPts val="320"/>
              </a:spcBef>
              <a:spcAft>
                <a:spcPts val="0"/>
              </a:spcAft>
              <a:buClr>
                <a:srgbClr val="5E6A71"/>
              </a:buClr>
              <a:buSzPts val="2000"/>
              <a:buFont typeface="Arial"/>
              <a:buNone/>
              <a:defRPr b="1" i="0" sz="1600" u="none" cap="none" strike="noStrike">
                <a:solidFill>
                  <a:srgbClr val="5E6A7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04" name="Google Shape;104;p21"/>
          <p:cNvSpPr txBox="1"/>
          <p:nvPr>
            <p:ph idx="4" type="body"/>
          </p:nvPr>
        </p:nvSpPr>
        <p:spPr>
          <a:xfrm>
            <a:off x="4799446" y="3068960"/>
            <a:ext cx="3887400" cy="30573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1pPr>
            <a:lvl2pPr indent="-355600" lvl="1" marL="9144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2pPr>
            <a:lvl3pPr indent="-342900" lvl="2" marL="1371600" marR="0" rtl="0" algn="l">
              <a:spcBef>
                <a:spcPts val="360"/>
              </a:spcBef>
              <a:spcAft>
                <a:spcPts val="0"/>
              </a:spcAft>
              <a:buClr>
                <a:srgbClr val="5E6A71"/>
              </a:buClr>
              <a:buSzPts val="1800"/>
              <a:buFont typeface="Arial"/>
              <a:buChar char="•"/>
              <a:defRPr b="0" i="0" sz="1800" u="none" cap="none" strike="noStrike">
                <a:solidFill>
                  <a:srgbClr val="5E6A71"/>
                </a:solidFill>
                <a:latin typeface="Arial"/>
                <a:ea typeface="Arial"/>
                <a:cs typeface="Arial"/>
                <a:sym typeface="Arial"/>
              </a:defRPr>
            </a:lvl3pPr>
            <a:lvl4pPr indent="-330200" lvl="3" marL="1828800" marR="0" rtl="0" algn="l">
              <a:spcBef>
                <a:spcPts val="320"/>
              </a:spcBef>
              <a:spcAft>
                <a:spcPts val="0"/>
              </a:spcAft>
              <a:buClr>
                <a:srgbClr val="5E6A71"/>
              </a:buClr>
              <a:buSzPts val="1600"/>
              <a:buFont typeface="Arial"/>
              <a:buChar char="–"/>
              <a:defRPr b="0" i="0" sz="1600" u="none" cap="none" strike="noStrike">
                <a:solidFill>
                  <a:srgbClr val="5E6A71"/>
                </a:solidFill>
                <a:latin typeface="Arial"/>
                <a:ea typeface="Arial"/>
                <a:cs typeface="Arial"/>
                <a:sym typeface="Arial"/>
              </a:defRPr>
            </a:lvl4pPr>
            <a:lvl5pPr indent="-330200" lvl="4" marL="2286000" marR="0" rtl="0" algn="l">
              <a:spcBef>
                <a:spcPts val="320"/>
              </a:spcBef>
              <a:spcAft>
                <a:spcPts val="0"/>
              </a:spcAft>
              <a:buClr>
                <a:srgbClr val="5E6A71"/>
              </a:buClr>
              <a:buSzPts val="1600"/>
              <a:buFont typeface="Arial"/>
              <a:buChar char="»"/>
              <a:defRPr b="0" i="0" sz="1600" u="none" cap="none" strike="noStrike">
                <a:solidFill>
                  <a:srgbClr val="5E6A7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05" name="Google Shape;105;p21"/>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6" name="Google Shape;106;p21"/>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8" name="Shape 108"/>
        <p:cNvGrpSpPr/>
        <p:nvPr/>
      </p:nvGrpSpPr>
      <p:grpSpPr>
        <a:xfrm>
          <a:off x="0" y="0"/>
          <a:ext cx="0" cy="0"/>
          <a:chOff x="0" y="0"/>
          <a:chExt cx="0" cy="0"/>
        </a:xfrm>
      </p:grpSpPr>
      <p:sp>
        <p:nvSpPr>
          <p:cNvPr id="109" name="Google Shape;109;p22"/>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4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10" name="Google Shape;110;p22"/>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p22"/>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Google Shape;112;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3" name="Shape 113"/>
        <p:cNvGrpSpPr/>
        <p:nvPr/>
      </p:nvGrpSpPr>
      <p:grpSpPr>
        <a:xfrm>
          <a:off x="0" y="0"/>
          <a:ext cx="0" cy="0"/>
          <a:chOff x="0" y="0"/>
          <a:chExt cx="0" cy="0"/>
        </a:xfrm>
      </p:grpSpPr>
      <p:sp>
        <p:nvSpPr>
          <p:cNvPr id="114" name="Google Shape;114;p23"/>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5" name="Google Shape;115;p2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6" name="Google Shape;116;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7" name="Shape 117"/>
        <p:cNvGrpSpPr/>
        <p:nvPr/>
      </p:nvGrpSpPr>
      <p:grpSpPr>
        <a:xfrm>
          <a:off x="0" y="0"/>
          <a:ext cx="0" cy="0"/>
          <a:chOff x="0" y="0"/>
          <a:chExt cx="0" cy="0"/>
        </a:xfrm>
      </p:grpSpPr>
      <p:sp>
        <p:nvSpPr>
          <p:cNvPr id="118" name="Google Shape;118;p24"/>
          <p:cNvSpPr txBox="1"/>
          <p:nvPr>
            <p:ph type="title"/>
          </p:nvPr>
        </p:nvSpPr>
        <p:spPr>
          <a:xfrm>
            <a:off x="457200" y="1196752"/>
            <a:ext cx="3008400" cy="1161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2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19" name="Google Shape;119;p24"/>
          <p:cNvSpPr txBox="1"/>
          <p:nvPr>
            <p:ph idx="1" type="body"/>
          </p:nvPr>
        </p:nvSpPr>
        <p:spPr>
          <a:xfrm>
            <a:off x="3575050" y="273050"/>
            <a:ext cx="5111700" cy="58530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rgbClr val="5E6A71"/>
              </a:buClr>
              <a:buSzPts val="3200"/>
              <a:buFont typeface="Arial"/>
              <a:buChar char="•"/>
              <a:defRPr b="0" i="0" sz="3200" u="none" cap="none" strike="noStrike">
                <a:solidFill>
                  <a:srgbClr val="5E6A71"/>
                </a:solidFill>
                <a:latin typeface="Arial"/>
                <a:ea typeface="Arial"/>
                <a:cs typeface="Arial"/>
                <a:sym typeface="Arial"/>
              </a:defRPr>
            </a:lvl1pPr>
            <a:lvl2pPr indent="-406400" lvl="1" marL="9144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2pPr>
            <a:lvl3pPr indent="-381000" lvl="2" marL="13716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3pPr>
            <a:lvl4pPr indent="-355600" lvl="3" marL="18288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4pPr>
            <a:lvl5pPr indent="-355600" lvl="4" marL="22860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0" name="Google Shape;120;p24"/>
          <p:cNvSpPr txBox="1"/>
          <p:nvPr>
            <p:ph idx="2" type="body"/>
          </p:nvPr>
        </p:nvSpPr>
        <p:spPr>
          <a:xfrm>
            <a:off x="457200" y="2420888"/>
            <a:ext cx="3008400" cy="37053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rgbClr val="5E6A71"/>
              </a:buClr>
              <a:buSzPts val="2800"/>
              <a:buFont typeface="Arial"/>
              <a:buNone/>
              <a:defRPr b="0" i="0" sz="1400" u="none" cap="none" strike="noStrike">
                <a:solidFill>
                  <a:srgbClr val="5E6A71"/>
                </a:solidFill>
                <a:latin typeface="Arial"/>
                <a:ea typeface="Arial"/>
                <a:cs typeface="Arial"/>
                <a:sym typeface="Arial"/>
              </a:defRPr>
            </a:lvl1pPr>
            <a:lvl2pPr indent="-228600" lvl="1" marL="914400" marR="0" rtl="0" algn="l">
              <a:spcBef>
                <a:spcPts val="240"/>
              </a:spcBef>
              <a:spcAft>
                <a:spcPts val="0"/>
              </a:spcAft>
              <a:buClr>
                <a:srgbClr val="5E6A71"/>
              </a:buClr>
              <a:buSzPts val="2800"/>
              <a:buFont typeface="Arial"/>
              <a:buNone/>
              <a:defRPr b="0" i="0" sz="1200" u="none" cap="none" strike="noStrike">
                <a:solidFill>
                  <a:srgbClr val="5E6A71"/>
                </a:solidFill>
                <a:latin typeface="Arial"/>
                <a:ea typeface="Arial"/>
                <a:cs typeface="Arial"/>
                <a:sym typeface="Arial"/>
              </a:defRPr>
            </a:lvl2pPr>
            <a:lvl3pPr indent="-228600" lvl="2" marL="1371600" marR="0" rtl="0" algn="l">
              <a:spcBef>
                <a:spcPts val="200"/>
              </a:spcBef>
              <a:spcAft>
                <a:spcPts val="0"/>
              </a:spcAft>
              <a:buClr>
                <a:srgbClr val="5E6A71"/>
              </a:buClr>
              <a:buSzPts val="2400"/>
              <a:buFont typeface="Arial"/>
              <a:buNone/>
              <a:defRPr b="0" i="0" sz="1000" u="none" cap="none" strike="noStrike">
                <a:solidFill>
                  <a:srgbClr val="5E6A71"/>
                </a:solidFill>
                <a:latin typeface="Arial"/>
                <a:ea typeface="Arial"/>
                <a:cs typeface="Arial"/>
                <a:sym typeface="Arial"/>
              </a:defRPr>
            </a:lvl3pPr>
            <a:lvl4pPr indent="-228600" lvl="3" marL="1828800" marR="0" rtl="0" algn="l">
              <a:spcBef>
                <a:spcPts val="180"/>
              </a:spcBef>
              <a:spcAft>
                <a:spcPts val="0"/>
              </a:spcAft>
              <a:buClr>
                <a:srgbClr val="5E6A71"/>
              </a:buClr>
              <a:buSzPts val="2000"/>
              <a:buFont typeface="Arial"/>
              <a:buNone/>
              <a:defRPr b="0" i="0" sz="900" u="none" cap="none" strike="noStrike">
                <a:solidFill>
                  <a:srgbClr val="5E6A71"/>
                </a:solidFill>
                <a:latin typeface="Arial"/>
                <a:ea typeface="Arial"/>
                <a:cs typeface="Arial"/>
                <a:sym typeface="Arial"/>
              </a:defRPr>
            </a:lvl4pPr>
            <a:lvl5pPr indent="-228600" lvl="4" marL="2286000" marR="0" rtl="0" algn="l">
              <a:spcBef>
                <a:spcPts val="180"/>
              </a:spcBef>
              <a:spcAft>
                <a:spcPts val="0"/>
              </a:spcAft>
              <a:buClr>
                <a:srgbClr val="5E6A71"/>
              </a:buClr>
              <a:buSzPts val="2000"/>
              <a:buFont typeface="Arial"/>
              <a:buNone/>
              <a:defRPr b="0" i="0" sz="900" u="none" cap="none" strike="noStrike">
                <a:solidFill>
                  <a:srgbClr val="5E6A7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21" name="Google Shape;121;p24"/>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24"/>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24" name="Shape 124"/>
        <p:cNvGrpSpPr/>
        <p:nvPr/>
      </p:nvGrpSpPr>
      <p:grpSpPr>
        <a:xfrm>
          <a:off x="0" y="0"/>
          <a:ext cx="0" cy="0"/>
          <a:chOff x="0" y="0"/>
          <a:chExt cx="0" cy="0"/>
        </a:xfrm>
      </p:grpSpPr>
      <p:sp>
        <p:nvSpPr>
          <p:cNvPr id="125" name="Google Shape;125;p25"/>
          <p:cNvSpPr txBox="1"/>
          <p:nvPr>
            <p:ph type="title"/>
          </p:nvPr>
        </p:nvSpPr>
        <p:spPr>
          <a:xfrm>
            <a:off x="2123728" y="4800600"/>
            <a:ext cx="5154900" cy="5667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2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26" name="Google Shape;126;p25"/>
          <p:cNvSpPr/>
          <p:nvPr>
            <p:ph idx="2" type="pic"/>
          </p:nvPr>
        </p:nvSpPr>
        <p:spPr>
          <a:xfrm>
            <a:off x="2123728" y="612775"/>
            <a:ext cx="51549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rgbClr val="5E6A71"/>
              </a:buClr>
              <a:buSzPts val="1400"/>
              <a:buFont typeface="Arial"/>
              <a:buNone/>
              <a:defRPr b="0" i="0" sz="3200" u="none" cap="none" strike="noStrike">
                <a:solidFill>
                  <a:srgbClr val="5E6A71"/>
                </a:solidFill>
                <a:latin typeface="Arial"/>
                <a:ea typeface="Arial"/>
                <a:cs typeface="Arial"/>
                <a:sym typeface="Arial"/>
              </a:defRPr>
            </a:lvl1pPr>
            <a:lvl2pPr indent="0" lvl="1" marL="457200" marR="0" rtl="0" algn="l">
              <a:spcBef>
                <a:spcPts val="560"/>
              </a:spcBef>
              <a:spcAft>
                <a:spcPts val="0"/>
              </a:spcAft>
              <a:buClr>
                <a:srgbClr val="5E6A71"/>
              </a:buClr>
              <a:buSzPts val="1400"/>
              <a:buFont typeface="Arial"/>
              <a:buNone/>
              <a:defRPr b="0" i="0" sz="2800" u="none" cap="none" strike="noStrike">
                <a:solidFill>
                  <a:srgbClr val="5E6A71"/>
                </a:solidFill>
                <a:latin typeface="Arial"/>
                <a:ea typeface="Arial"/>
                <a:cs typeface="Arial"/>
                <a:sym typeface="Arial"/>
              </a:defRPr>
            </a:lvl2pPr>
            <a:lvl3pPr indent="0" lvl="2" marL="914400" marR="0" rtl="0" algn="l">
              <a:spcBef>
                <a:spcPts val="480"/>
              </a:spcBef>
              <a:spcAft>
                <a:spcPts val="0"/>
              </a:spcAft>
              <a:buClr>
                <a:srgbClr val="5E6A71"/>
              </a:buClr>
              <a:buSzPts val="1400"/>
              <a:buFont typeface="Arial"/>
              <a:buNone/>
              <a:defRPr b="0" i="0" sz="2400" u="none" cap="none" strike="noStrike">
                <a:solidFill>
                  <a:srgbClr val="5E6A71"/>
                </a:solidFill>
                <a:latin typeface="Arial"/>
                <a:ea typeface="Arial"/>
                <a:cs typeface="Arial"/>
                <a:sym typeface="Arial"/>
              </a:defRPr>
            </a:lvl3pPr>
            <a:lvl4pPr indent="0" lvl="3" marL="1371600" marR="0" rtl="0" algn="l">
              <a:spcBef>
                <a:spcPts val="400"/>
              </a:spcBef>
              <a:spcAft>
                <a:spcPts val="0"/>
              </a:spcAft>
              <a:buClr>
                <a:srgbClr val="5E6A71"/>
              </a:buClr>
              <a:buSzPts val="1400"/>
              <a:buFont typeface="Arial"/>
              <a:buNone/>
              <a:defRPr b="0" i="0" sz="2000" u="none" cap="none" strike="noStrike">
                <a:solidFill>
                  <a:srgbClr val="5E6A71"/>
                </a:solidFill>
                <a:latin typeface="Arial"/>
                <a:ea typeface="Arial"/>
                <a:cs typeface="Arial"/>
                <a:sym typeface="Arial"/>
              </a:defRPr>
            </a:lvl4pPr>
            <a:lvl5pPr indent="0" lvl="4" marL="1828800" marR="0" rtl="0" algn="l">
              <a:spcBef>
                <a:spcPts val="400"/>
              </a:spcBef>
              <a:spcAft>
                <a:spcPts val="0"/>
              </a:spcAft>
              <a:buClr>
                <a:srgbClr val="5E6A71"/>
              </a:buClr>
              <a:buSzPts val="1400"/>
              <a:buFont typeface="Arial"/>
              <a:buNone/>
              <a:defRPr b="0" i="0" sz="2000" u="none" cap="none" strike="noStrike">
                <a:solidFill>
                  <a:srgbClr val="5E6A7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27" name="Google Shape;127;p25"/>
          <p:cNvSpPr txBox="1"/>
          <p:nvPr>
            <p:ph idx="1" type="body"/>
          </p:nvPr>
        </p:nvSpPr>
        <p:spPr>
          <a:xfrm>
            <a:off x="2123728" y="5367338"/>
            <a:ext cx="5154900" cy="8049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rgbClr val="5E6A71"/>
              </a:buClr>
              <a:buSzPts val="2800"/>
              <a:buFont typeface="Arial"/>
              <a:buNone/>
              <a:defRPr b="0" i="0" sz="1400" u="none" cap="none" strike="noStrike">
                <a:solidFill>
                  <a:srgbClr val="5E6A71"/>
                </a:solidFill>
                <a:latin typeface="Arial"/>
                <a:ea typeface="Arial"/>
                <a:cs typeface="Arial"/>
                <a:sym typeface="Arial"/>
              </a:defRPr>
            </a:lvl1pPr>
            <a:lvl2pPr indent="-228600" lvl="1" marL="914400" marR="0" rtl="0" algn="l">
              <a:spcBef>
                <a:spcPts val="240"/>
              </a:spcBef>
              <a:spcAft>
                <a:spcPts val="0"/>
              </a:spcAft>
              <a:buClr>
                <a:srgbClr val="5E6A71"/>
              </a:buClr>
              <a:buSzPts val="2800"/>
              <a:buFont typeface="Arial"/>
              <a:buNone/>
              <a:defRPr b="0" i="0" sz="1200" u="none" cap="none" strike="noStrike">
                <a:solidFill>
                  <a:srgbClr val="5E6A71"/>
                </a:solidFill>
                <a:latin typeface="Arial"/>
                <a:ea typeface="Arial"/>
                <a:cs typeface="Arial"/>
                <a:sym typeface="Arial"/>
              </a:defRPr>
            </a:lvl2pPr>
            <a:lvl3pPr indent="-228600" lvl="2" marL="1371600" marR="0" rtl="0" algn="l">
              <a:spcBef>
                <a:spcPts val="200"/>
              </a:spcBef>
              <a:spcAft>
                <a:spcPts val="0"/>
              </a:spcAft>
              <a:buClr>
                <a:srgbClr val="5E6A71"/>
              </a:buClr>
              <a:buSzPts val="2400"/>
              <a:buFont typeface="Arial"/>
              <a:buNone/>
              <a:defRPr b="0" i="0" sz="1000" u="none" cap="none" strike="noStrike">
                <a:solidFill>
                  <a:srgbClr val="5E6A71"/>
                </a:solidFill>
                <a:latin typeface="Arial"/>
                <a:ea typeface="Arial"/>
                <a:cs typeface="Arial"/>
                <a:sym typeface="Arial"/>
              </a:defRPr>
            </a:lvl3pPr>
            <a:lvl4pPr indent="-228600" lvl="3" marL="1828800" marR="0" rtl="0" algn="l">
              <a:spcBef>
                <a:spcPts val="180"/>
              </a:spcBef>
              <a:spcAft>
                <a:spcPts val="0"/>
              </a:spcAft>
              <a:buClr>
                <a:srgbClr val="5E6A71"/>
              </a:buClr>
              <a:buSzPts val="2000"/>
              <a:buFont typeface="Arial"/>
              <a:buNone/>
              <a:defRPr b="0" i="0" sz="900" u="none" cap="none" strike="noStrike">
                <a:solidFill>
                  <a:srgbClr val="5E6A71"/>
                </a:solidFill>
                <a:latin typeface="Arial"/>
                <a:ea typeface="Arial"/>
                <a:cs typeface="Arial"/>
                <a:sym typeface="Arial"/>
              </a:defRPr>
            </a:lvl4pPr>
            <a:lvl5pPr indent="-228600" lvl="4" marL="2286000" marR="0" rtl="0" algn="l">
              <a:spcBef>
                <a:spcPts val="180"/>
              </a:spcBef>
              <a:spcAft>
                <a:spcPts val="0"/>
              </a:spcAft>
              <a:buClr>
                <a:srgbClr val="5E6A71"/>
              </a:buClr>
              <a:buSzPts val="2000"/>
              <a:buFont typeface="Arial"/>
              <a:buNone/>
              <a:defRPr b="0" i="0" sz="900" u="none" cap="none" strike="noStrike">
                <a:solidFill>
                  <a:srgbClr val="5E6A7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28" name="Google Shape;128;p25"/>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9" name="Google Shape;129;p25"/>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Google Shape;132;p26"/>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4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3" name="Google Shape;133;p26"/>
          <p:cNvSpPr txBox="1"/>
          <p:nvPr>
            <p:ph idx="1" type="body"/>
          </p:nvPr>
        </p:nvSpPr>
        <p:spPr>
          <a:xfrm rot="5400000">
            <a:off x="2760600" y="199980"/>
            <a:ext cx="3777300" cy="80751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1pPr>
            <a:lvl2pPr indent="-406400" lvl="1" marL="9144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2pPr>
            <a:lvl3pPr indent="-381000" lvl="2" marL="13716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3pPr>
            <a:lvl4pPr indent="-355600" lvl="3" marL="18288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4pPr>
            <a:lvl5pPr indent="-355600" lvl="4" marL="22860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4" name="Google Shape;134;p26"/>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5" name="Google Shape;135;p26"/>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6" name="Google Shape;136;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7"/>
          <p:cNvSpPr txBox="1"/>
          <p:nvPr>
            <p:ph type="title"/>
          </p:nvPr>
        </p:nvSpPr>
        <p:spPr>
          <a:xfrm rot="5400000">
            <a:off x="4732350" y="2171688"/>
            <a:ext cx="5851500" cy="20574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4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9" name="Google Shape;139;p27"/>
          <p:cNvSpPr txBox="1"/>
          <p:nvPr>
            <p:ph idx="1" type="body"/>
          </p:nvPr>
        </p:nvSpPr>
        <p:spPr>
          <a:xfrm rot="5400000">
            <a:off x="541350" y="190488"/>
            <a:ext cx="5851500" cy="60198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1pPr>
            <a:lvl2pPr indent="-406400" lvl="1" marL="9144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2pPr>
            <a:lvl3pPr indent="-381000" lvl="2" marL="13716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3pPr>
            <a:lvl4pPr indent="-355600" lvl="3" marL="18288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4pPr>
            <a:lvl5pPr indent="-355600" lvl="4" marL="22860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0" name="Google Shape;140;p27"/>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1" name="Google Shape;141;p27"/>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2" name="Google Shape;142;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9" name="Shape 149"/>
        <p:cNvGrpSpPr/>
        <p:nvPr/>
      </p:nvGrpSpPr>
      <p:grpSpPr>
        <a:xfrm>
          <a:off x="0" y="0"/>
          <a:ext cx="0" cy="0"/>
          <a:chOff x="0" y="0"/>
          <a:chExt cx="0" cy="0"/>
        </a:xfrm>
      </p:grpSpPr>
      <p:sp>
        <p:nvSpPr>
          <p:cNvPr id="150" name="Google Shape;150;p29"/>
          <p:cNvSpPr txBox="1"/>
          <p:nvPr>
            <p:ph type="ctrTitle"/>
          </p:nvPr>
        </p:nvSpPr>
        <p:spPr>
          <a:xfrm>
            <a:off x="685800" y="2130425"/>
            <a:ext cx="7772400" cy="147002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1400"/>
              <a:buFont typeface="Arial"/>
              <a:buNone/>
              <a:defRPr b="1" i="0" sz="40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1" name="Google Shape;151;p29"/>
          <p:cNvSpPr txBox="1"/>
          <p:nvPr>
            <p:ph idx="1" type="subTitle"/>
          </p:nvPr>
        </p:nvSpPr>
        <p:spPr>
          <a:xfrm>
            <a:off x="683568" y="3645024"/>
            <a:ext cx="6400800" cy="1752600"/>
          </a:xfrm>
          <a:prstGeom prst="rect">
            <a:avLst/>
          </a:prstGeom>
          <a:noFill/>
          <a:ln>
            <a:noFill/>
          </a:ln>
        </p:spPr>
        <p:txBody>
          <a:bodyPr anchorCtr="0" anchor="t" bIns="91425" lIns="91425" spcFirstLastPara="1" rIns="91425" wrap="square" tIns="91425"/>
          <a:lstStyle>
            <a:lvl1pPr indent="0" lvl="0" marL="0" marR="0" rtl="0" algn="l">
              <a:spcBef>
                <a:spcPts val="560"/>
              </a:spcBef>
              <a:spcAft>
                <a:spcPts val="0"/>
              </a:spcAft>
              <a:buClr>
                <a:srgbClr val="A5ACAF"/>
              </a:buClr>
              <a:buSzPts val="2800"/>
              <a:buFont typeface="Arial"/>
              <a:buNone/>
              <a:defRPr b="0" i="1" sz="2800" u="none" cap="none" strike="noStrike">
                <a:solidFill>
                  <a:srgbClr val="A5ACAF"/>
                </a:solidFill>
                <a:latin typeface="Times New Roman"/>
                <a:ea typeface="Times New Roman"/>
                <a:cs typeface="Times New Roman"/>
                <a:sym typeface="Times New Roman"/>
              </a:defRPr>
            </a:lvl1pPr>
            <a:lvl2pPr indent="0" lvl="1" marL="457200" marR="0" rtl="0" algn="ctr">
              <a:spcBef>
                <a:spcPts val="560"/>
              </a:spcBef>
              <a:spcAft>
                <a:spcPts val="0"/>
              </a:spcAft>
              <a:buClr>
                <a:srgbClr val="9BA0A3"/>
              </a:buClr>
              <a:buSzPts val="2800"/>
              <a:buFont typeface="Arial"/>
              <a:buNone/>
              <a:defRPr b="0" i="0" sz="2800" u="none" cap="none" strike="noStrike">
                <a:solidFill>
                  <a:srgbClr val="9BA0A3"/>
                </a:solidFill>
                <a:latin typeface="Arial"/>
                <a:ea typeface="Arial"/>
                <a:cs typeface="Arial"/>
                <a:sym typeface="Arial"/>
              </a:defRPr>
            </a:lvl2pPr>
            <a:lvl3pPr indent="0" lvl="2" marL="914400" marR="0" rtl="0" algn="ctr">
              <a:spcBef>
                <a:spcPts val="480"/>
              </a:spcBef>
              <a:spcAft>
                <a:spcPts val="0"/>
              </a:spcAft>
              <a:buClr>
                <a:srgbClr val="9BA0A3"/>
              </a:buClr>
              <a:buSzPts val="2400"/>
              <a:buFont typeface="Arial"/>
              <a:buNone/>
              <a:defRPr b="0" i="0" sz="2400" u="none" cap="none" strike="noStrike">
                <a:solidFill>
                  <a:srgbClr val="9BA0A3"/>
                </a:solidFill>
                <a:latin typeface="Arial"/>
                <a:ea typeface="Arial"/>
                <a:cs typeface="Arial"/>
                <a:sym typeface="Arial"/>
              </a:defRPr>
            </a:lvl3pPr>
            <a:lvl4pPr indent="0" lvl="3" marL="1371600" marR="0" rtl="0" algn="ctr">
              <a:spcBef>
                <a:spcPts val="400"/>
              </a:spcBef>
              <a:spcAft>
                <a:spcPts val="0"/>
              </a:spcAft>
              <a:buClr>
                <a:srgbClr val="9BA0A3"/>
              </a:buClr>
              <a:buSzPts val="2000"/>
              <a:buFont typeface="Arial"/>
              <a:buNone/>
              <a:defRPr b="0" i="0" sz="2000" u="none" cap="none" strike="noStrike">
                <a:solidFill>
                  <a:srgbClr val="9BA0A3"/>
                </a:solidFill>
                <a:latin typeface="Arial"/>
                <a:ea typeface="Arial"/>
                <a:cs typeface="Arial"/>
                <a:sym typeface="Arial"/>
              </a:defRPr>
            </a:lvl4pPr>
            <a:lvl5pPr indent="0" lvl="4" marL="1828800" marR="0" rtl="0" algn="ctr">
              <a:spcBef>
                <a:spcPts val="400"/>
              </a:spcBef>
              <a:spcAft>
                <a:spcPts val="0"/>
              </a:spcAft>
              <a:buClr>
                <a:srgbClr val="9BA0A3"/>
              </a:buClr>
              <a:buSzPts val="2000"/>
              <a:buFont typeface="Arial"/>
              <a:buNone/>
              <a:defRPr b="0" i="0" sz="2000" u="none" cap="none" strike="noStrike">
                <a:solidFill>
                  <a:srgbClr val="9BA0A3"/>
                </a:solidFill>
                <a:latin typeface="Arial"/>
                <a:ea typeface="Arial"/>
                <a:cs typeface="Arial"/>
                <a:sym typeface="Arial"/>
              </a:defRPr>
            </a:lvl5pPr>
            <a:lvl6pPr indent="0" lvl="5" marL="22860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6pPr>
            <a:lvl7pPr indent="0" lvl="6" marL="27432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7pPr>
            <a:lvl8pPr indent="0" lvl="7" marL="32004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8pPr>
            <a:lvl9pPr indent="0" lvl="8" marL="36576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9pPr>
          </a:lstStyle>
          <a:p/>
        </p:txBody>
      </p:sp>
      <p:sp>
        <p:nvSpPr>
          <p:cNvPr id="152" name="Google Shape;152;p2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3" name="Google Shape;153;p2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4" name="Google Shape;15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5" name="Shape 155"/>
        <p:cNvGrpSpPr/>
        <p:nvPr/>
      </p:nvGrpSpPr>
      <p:grpSpPr>
        <a:xfrm>
          <a:off x="0" y="0"/>
          <a:ext cx="0" cy="0"/>
          <a:chOff x="0" y="0"/>
          <a:chExt cx="0" cy="0"/>
        </a:xfrm>
      </p:grpSpPr>
      <p:sp>
        <p:nvSpPr>
          <p:cNvPr id="156" name="Google Shape;156;p30"/>
          <p:cNvSpPr txBox="1"/>
          <p:nvPr>
            <p:ph type="title"/>
          </p:nvPr>
        </p:nvSpPr>
        <p:spPr>
          <a:xfrm>
            <a:off x="611560" y="1268760"/>
            <a:ext cx="8075240" cy="99898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4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7" name="Google Shape;157;p30"/>
          <p:cNvSpPr txBox="1"/>
          <p:nvPr>
            <p:ph idx="1" type="body"/>
          </p:nvPr>
        </p:nvSpPr>
        <p:spPr>
          <a:xfrm>
            <a:off x="611560" y="2348880"/>
            <a:ext cx="8075240" cy="377728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8" name="Google Shape;158;p3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9" name="Google Shape;159;p3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0" name="Google Shape;16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1" name="Shape 161"/>
        <p:cNvGrpSpPr/>
        <p:nvPr/>
      </p:nvGrpSpPr>
      <p:grpSpPr>
        <a:xfrm>
          <a:off x="0" y="0"/>
          <a:ext cx="0" cy="0"/>
          <a:chOff x="0" y="0"/>
          <a:chExt cx="0" cy="0"/>
        </a:xfrm>
      </p:grpSpPr>
      <p:sp>
        <p:nvSpPr>
          <p:cNvPr id="162" name="Google Shape;162;p3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lt1"/>
              </a:buClr>
              <a:buSzPts val="1400"/>
              <a:buFont typeface="Arial"/>
              <a:buNone/>
              <a:defRPr b="1" i="0" sz="40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63" name="Google Shape;163;p3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9BA0A3"/>
              </a:buClr>
              <a:buSzPts val="2800"/>
              <a:buFont typeface="Arial"/>
              <a:buNone/>
              <a:defRPr b="0" i="0" sz="2000" u="none" cap="none" strike="noStrike">
                <a:solidFill>
                  <a:srgbClr val="9BA0A3"/>
                </a:solidFill>
                <a:latin typeface="Arial"/>
                <a:ea typeface="Arial"/>
                <a:cs typeface="Arial"/>
                <a:sym typeface="Arial"/>
              </a:defRPr>
            </a:lvl1pPr>
            <a:lvl2pPr indent="-228600" lvl="1" marL="914400" marR="0" rtl="0" algn="l">
              <a:spcBef>
                <a:spcPts val="360"/>
              </a:spcBef>
              <a:spcAft>
                <a:spcPts val="0"/>
              </a:spcAft>
              <a:buClr>
                <a:srgbClr val="9BA0A3"/>
              </a:buClr>
              <a:buSzPts val="2800"/>
              <a:buFont typeface="Arial"/>
              <a:buNone/>
              <a:defRPr b="0" i="0" sz="1800" u="none" cap="none" strike="noStrike">
                <a:solidFill>
                  <a:srgbClr val="9BA0A3"/>
                </a:solidFill>
                <a:latin typeface="Arial"/>
                <a:ea typeface="Arial"/>
                <a:cs typeface="Arial"/>
                <a:sym typeface="Arial"/>
              </a:defRPr>
            </a:lvl2pPr>
            <a:lvl3pPr indent="-228600" lvl="2" marL="1371600" marR="0" rtl="0" algn="l">
              <a:spcBef>
                <a:spcPts val="320"/>
              </a:spcBef>
              <a:spcAft>
                <a:spcPts val="0"/>
              </a:spcAft>
              <a:buClr>
                <a:srgbClr val="9BA0A3"/>
              </a:buClr>
              <a:buSzPts val="2400"/>
              <a:buFont typeface="Arial"/>
              <a:buNone/>
              <a:defRPr b="0" i="0" sz="1600" u="none" cap="none" strike="noStrike">
                <a:solidFill>
                  <a:srgbClr val="9BA0A3"/>
                </a:solidFill>
                <a:latin typeface="Arial"/>
                <a:ea typeface="Arial"/>
                <a:cs typeface="Arial"/>
                <a:sym typeface="Arial"/>
              </a:defRPr>
            </a:lvl3pPr>
            <a:lvl4pPr indent="-228600" lvl="3" marL="1828800" marR="0" rtl="0" algn="l">
              <a:spcBef>
                <a:spcPts val="280"/>
              </a:spcBef>
              <a:spcAft>
                <a:spcPts val="0"/>
              </a:spcAft>
              <a:buClr>
                <a:srgbClr val="9BA0A3"/>
              </a:buClr>
              <a:buSzPts val="2000"/>
              <a:buFont typeface="Arial"/>
              <a:buNone/>
              <a:defRPr b="0" i="0" sz="1400" u="none" cap="none" strike="noStrike">
                <a:solidFill>
                  <a:srgbClr val="9BA0A3"/>
                </a:solidFill>
                <a:latin typeface="Arial"/>
                <a:ea typeface="Arial"/>
                <a:cs typeface="Arial"/>
                <a:sym typeface="Arial"/>
              </a:defRPr>
            </a:lvl4pPr>
            <a:lvl5pPr indent="-228600" lvl="4" marL="2286000" marR="0" rtl="0" algn="l">
              <a:spcBef>
                <a:spcPts val="280"/>
              </a:spcBef>
              <a:spcAft>
                <a:spcPts val="0"/>
              </a:spcAft>
              <a:buClr>
                <a:srgbClr val="9BA0A3"/>
              </a:buClr>
              <a:buSzPts val="2000"/>
              <a:buFont typeface="Arial"/>
              <a:buNone/>
              <a:defRPr b="0" i="0" sz="1400" u="none" cap="none" strike="noStrike">
                <a:solidFill>
                  <a:srgbClr val="9BA0A3"/>
                </a:solidFill>
                <a:latin typeface="Arial"/>
                <a:ea typeface="Arial"/>
                <a:cs typeface="Arial"/>
                <a:sym typeface="Arial"/>
              </a:defRPr>
            </a:lvl5pPr>
            <a:lvl6pPr indent="-228600" lvl="5" marL="27432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6pPr>
            <a:lvl7pPr indent="-228600" lvl="6" marL="32004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7pPr>
            <a:lvl8pPr indent="-228600" lvl="7" marL="36576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8pPr>
            <a:lvl9pPr indent="-228600" lvl="8" marL="41148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9pPr>
          </a:lstStyle>
          <a:p/>
        </p:txBody>
      </p:sp>
      <p:sp>
        <p:nvSpPr>
          <p:cNvPr id="164" name="Google Shape;164;p3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5" name="Google Shape;165;p3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6" name="Google Shape;16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67" name="Shape 167"/>
        <p:cNvGrpSpPr/>
        <p:nvPr/>
      </p:nvGrpSpPr>
      <p:grpSpPr>
        <a:xfrm>
          <a:off x="0" y="0"/>
          <a:ext cx="0" cy="0"/>
          <a:chOff x="0" y="0"/>
          <a:chExt cx="0" cy="0"/>
        </a:xfrm>
      </p:grpSpPr>
      <p:sp>
        <p:nvSpPr>
          <p:cNvPr id="168" name="Google Shape;168;p32"/>
          <p:cNvSpPr txBox="1"/>
          <p:nvPr>
            <p:ph type="title"/>
          </p:nvPr>
        </p:nvSpPr>
        <p:spPr>
          <a:xfrm>
            <a:off x="611560" y="1268760"/>
            <a:ext cx="8075240" cy="99898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4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69" name="Google Shape;169;p32"/>
          <p:cNvSpPr txBox="1"/>
          <p:nvPr>
            <p:ph idx="1" type="body"/>
          </p:nvPr>
        </p:nvSpPr>
        <p:spPr>
          <a:xfrm>
            <a:off x="611560" y="2348880"/>
            <a:ext cx="3884240" cy="377728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0" name="Google Shape;170;p32"/>
          <p:cNvSpPr txBox="1"/>
          <p:nvPr>
            <p:ph idx="2" type="body"/>
          </p:nvPr>
        </p:nvSpPr>
        <p:spPr>
          <a:xfrm>
            <a:off x="4802560" y="2348880"/>
            <a:ext cx="3884240" cy="377728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1" name="Google Shape;171;p3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2" name="Google Shape;172;p3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3" name="Google Shape;17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74" name="Shape 174"/>
        <p:cNvGrpSpPr/>
        <p:nvPr/>
      </p:nvGrpSpPr>
      <p:grpSpPr>
        <a:xfrm>
          <a:off x="0" y="0"/>
          <a:ext cx="0" cy="0"/>
          <a:chOff x="0" y="0"/>
          <a:chExt cx="0" cy="0"/>
        </a:xfrm>
      </p:grpSpPr>
      <p:sp>
        <p:nvSpPr>
          <p:cNvPr id="175" name="Google Shape;175;p33"/>
          <p:cNvSpPr txBox="1"/>
          <p:nvPr>
            <p:ph type="title"/>
          </p:nvPr>
        </p:nvSpPr>
        <p:spPr>
          <a:xfrm>
            <a:off x="611560" y="1268760"/>
            <a:ext cx="8075240" cy="99898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4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6" name="Google Shape;176;p33"/>
          <p:cNvSpPr txBox="1"/>
          <p:nvPr>
            <p:ph idx="1" type="body"/>
          </p:nvPr>
        </p:nvSpPr>
        <p:spPr>
          <a:xfrm>
            <a:off x="611560" y="2357190"/>
            <a:ext cx="388582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lt1"/>
              </a:buClr>
              <a:buSzPts val="28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8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lt1"/>
              </a:buClr>
              <a:buSzPts val="24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77" name="Google Shape;177;p33"/>
          <p:cNvSpPr txBox="1"/>
          <p:nvPr>
            <p:ph idx="2" type="body"/>
          </p:nvPr>
        </p:nvSpPr>
        <p:spPr>
          <a:xfrm>
            <a:off x="611560" y="3068960"/>
            <a:ext cx="3885828" cy="3057202"/>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78" name="Google Shape;178;p33"/>
          <p:cNvSpPr txBox="1"/>
          <p:nvPr>
            <p:ph idx="3" type="body"/>
          </p:nvPr>
        </p:nvSpPr>
        <p:spPr>
          <a:xfrm>
            <a:off x="4799446" y="2357190"/>
            <a:ext cx="3887354"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lt1"/>
              </a:buClr>
              <a:buSzPts val="28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8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lt1"/>
              </a:buClr>
              <a:buSzPts val="24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79" name="Google Shape;179;p33"/>
          <p:cNvSpPr txBox="1"/>
          <p:nvPr>
            <p:ph idx="4" type="body"/>
          </p:nvPr>
        </p:nvSpPr>
        <p:spPr>
          <a:xfrm>
            <a:off x="4799446" y="3068960"/>
            <a:ext cx="3887354" cy="3057202"/>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80" name="Google Shape;180;p3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1" name="Google Shape;181;p3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2" name="Google Shape;18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3" name="Shape 183"/>
        <p:cNvGrpSpPr/>
        <p:nvPr/>
      </p:nvGrpSpPr>
      <p:grpSpPr>
        <a:xfrm>
          <a:off x="0" y="0"/>
          <a:ext cx="0" cy="0"/>
          <a:chOff x="0" y="0"/>
          <a:chExt cx="0" cy="0"/>
        </a:xfrm>
      </p:grpSpPr>
      <p:sp>
        <p:nvSpPr>
          <p:cNvPr id="184" name="Google Shape;184;p34"/>
          <p:cNvSpPr txBox="1"/>
          <p:nvPr>
            <p:ph type="title"/>
          </p:nvPr>
        </p:nvSpPr>
        <p:spPr>
          <a:xfrm>
            <a:off x="611560" y="1268760"/>
            <a:ext cx="8075240" cy="99898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4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5" name="Google Shape;185;p3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6" name="Google Shape;186;p3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7" name="Google Shape;18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88" name="Shape 188"/>
        <p:cNvGrpSpPr/>
        <p:nvPr/>
      </p:nvGrpSpPr>
      <p:grpSpPr>
        <a:xfrm>
          <a:off x="0" y="0"/>
          <a:ext cx="0" cy="0"/>
          <a:chOff x="0" y="0"/>
          <a:chExt cx="0" cy="0"/>
        </a:xfrm>
      </p:grpSpPr>
      <p:sp>
        <p:nvSpPr>
          <p:cNvPr id="189" name="Google Shape;189;p3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0" name="Google Shape;190;p3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1" name="Google Shape;191;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92" name="Shape 192"/>
        <p:cNvGrpSpPr/>
        <p:nvPr/>
      </p:nvGrpSpPr>
      <p:grpSpPr>
        <a:xfrm>
          <a:off x="0" y="0"/>
          <a:ext cx="0" cy="0"/>
          <a:chOff x="0" y="0"/>
          <a:chExt cx="0" cy="0"/>
        </a:xfrm>
      </p:grpSpPr>
      <p:sp>
        <p:nvSpPr>
          <p:cNvPr id="193" name="Google Shape;193;p36"/>
          <p:cNvSpPr txBox="1"/>
          <p:nvPr>
            <p:ph type="title"/>
          </p:nvPr>
        </p:nvSpPr>
        <p:spPr>
          <a:xfrm>
            <a:off x="457200" y="1196752"/>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2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4" name="Google Shape;194;p3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5" name="Google Shape;195;p36"/>
          <p:cNvSpPr txBox="1"/>
          <p:nvPr>
            <p:ph idx="2" type="body"/>
          </p:nvPr>
        </p:nvSpPr>
        <p:spPr>
          <a:xfrm>
            <a:off x="457200" y="2420888"/>
            <a:ext cx="3008313" cy="3705275"/>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lt1"/>
              </a:buClr>
              <a:buSzPts val="28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28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24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96" name="Google Shape;196;p3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7" name="Google Shape;197;p3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8" name="Google Shape;198;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99" name="Shape 199"/>
        <p:cNvGrpSpPr/>
        <p:nvPr/>
      </p:nvGrpSpPr>
      <p:grpSpPr>
        <a:xfrm>
          <a:off x="0" y="0"/>
          <a:ext cx="0" cy="0"/>
          <a:chOff x="0" y="0"/>
          <a:chExt cx="0" cy="0"/>
        </a:xfrm>
      </p:grpSpPr>
      <p:sp>
        <p:nvSpPr>
          <p:cNvPr id="200" name="Google Shape;200;p37"/>
          <p:cNvSpPr txBox="1"/>
          <p:nvPr>
            <p:ph type="title"/>
          </p:nvPr>
        </p:nvSpPr>
        <p:spPr>
          <a:xfrm>
            <a:off x="2123728" y="4800600"/>
            <a:ext cx="515496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2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01" name="Google Shape;201;p37"/>
          <p:cNvSpPr/>
          <p:nvPr>
            <p:ph idx="2" type="pic"/>
          </p:nvPr>
        </p:nvSpPr>
        <p:spPr>
          <a:xfrm>
            <a:off x="2123728" y="612775"/>
            <a:ext cx="515496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lt1"/>
              </a:buClr>
              <a:buSzPts val="1400"/>
              <a:buFont typeface="Arial"/>
              <a:buNone/>
              <a:defRPr b="0" i="0" sz="3200" u="none" cap="none" strike="noStrike">
                <a:solidFill>
                  <a:schemeClr val="lt1"/>
                </a:solidFill>
                <a:latin typeface="Arial"/>
                <a:ea typeface="Arial"/>
                <a:cs typeface="Arial"/>
                <a:sym typeface="Arial"/>
              </a:defRPr>
            </a:lvl1pPr>
            <a:lvl2pPr indent="0" lvl="1" marL="457200" marR="0" rtl="0" algn="l">
              <a:spcBef>
                <a:spcPts val="560"/>
              </a:spcBef>
              <a:spcAft>
                <a:spcPts val="0"/>
              </a:spcAft>
              <a:buClr>
                <a:schemeClr val="lt1"/>
              </a:buClr>
              <a:buSzPts val="1400"/>
              <a:buFont typeface="Arial"/>
              <a:buNone/>
              <a:defRPr b="0" i="0" sz="2800" u="none" cap="none" strike="noStrike">
                <a:solidFill>
                  <a:schemeClr val="lt1"/>
                </a:solidFill>
                <a:latin typeface="Arial"/>
                <a:ea typeface="Arial"/>
                <a:cs typeface="Arial"/>
                <a:sym typeface="Arial"/>
              </a:defRPr>
            </a:lvl2pPr>
            <a:lvl3pPr indent="0" lvl="2" marL="914400" marR="0" rtl="0" algn="l">
              <a:spcBef>
                <a:spcPts val="480"/>
              </a:spcBef>
              <a:spcAft>
                <a:spcPts val="0"/>
              </a:spcAft>
              <a:buClr>
                <a:schemeClr val="lt1"/>
              </a:buClr>
              <a:buSzPts val="1400"/>
              <a:buFont typeface="Arial"/>
              <a:buNone/>
              <a:defRPr b="0" i="0" sz="2400" u="none" cap="none" strike="noStrike">
                <a:solidFill>
                  <a:schemeClr val="lt1"/>
                </a:solidFill>
                <a:latin typeface="Arial"/>
                <a:ea typeface="Arial"/>
                <a:cs typeface="Arial"/>
                <a:sym typeface="Arial"/>
              </a:defRPr>
            </a:lvl3pPr>
            <a:lvl4pPr indent="0" lvl="3" marL="13716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4pPr>
            <a:lvl5pPr indent="0" lvl="4" marL="18288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02" name="Google Shape;202;p37"/>
          <p:cNvSpPr txBox="1"/>
          <p:nvPr>
            <p:ph idx="1" type="body"/>
          </p:nvPr>
        </p:nvSpPr>
        <p:spPr>
          <a:xfrm>
            <a:off x="2123728" y="5367338"/>
            <a:ext cx="515496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lt1"/>
              </a:buClr>
              <a:buSzPts val="28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28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24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203" name="Google Shape;203;p3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4" name="Google Shape;204;p3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5" name="Google Shape;205;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06" name="Shape 206"/>
        <p:cNvGrpSpPr/>
        <p:nvPr/>
      </p:nvGrpSpPr>
      <p:grpSpPr>
        <a:xfrm>
          <a:off x="0" y="0"/>
          <a:ext cx="0" cy="0"/>
          <a:chOff x="0" y="0"/>
          <a:chExt cx="0" cy="0"/>
        </a:xfrm>
      </p:grpSpPr>
      <p:sp>
        <p:nvSpPr>
          <p:cNvPr id="207" name="Google Shape;207;p38"/>
          <p:cNvSpPr txBox="1"/>
          <p:nvPr>
            <p:ph type="title"/>
          </p:nvPr>
        </p:nvSpPr>
        <p:spPr>
          <a:xfrm>
            <a:off x="611560" y="1268760"/>
            <a:ext cx="8075240" cy="99898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4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08" name="Google Shape;208;p38"/>
          <p:cNvSpPr txBox="1"/>
          <p:nvPr>
            <p:ph idx="1" type="body"/>
          </p:nvPr>
        </p:nvSpPr>
        <p:spPr>
          <a:xfrm rot="5400000">
            <a:off x="2760538" y="199902"/>
            <a:ext cx="3777283" cy="807524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9" name="Google Shape;209;p3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0" name="Google Shape;210;p3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1" name="Google Shape;211;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12" name="Shape 212"/>
        <p:cNvGrpSpPr/>
        <p:nvPr/>
      </p:nvGrpSpPr>
      <p:grpSpPr>
        <a:xfrm>
          <a:off x="0" y="0"/>
          <a:ext cx="0" cy="0"/>
          <a:chOff x="0" y="0"/>
          <a:chExt cx="0" cy="0"/>
        </a:xfrm>
      </p:grpSpPr>
      <p:sp>
        <p:nvSpPr>
          <p:cNvPr id="213" name="Google Shape;213;p39"/>
          <p:cNvSpPr txBox="1"/>
          <p:nvPr>
            <p:ph type="title"/>
          </p:nvPr>
        </p:nvSpPr>
        <p:spPr>
          <a:xfrm rot="5400000">
            <a:off x="4732337" y="2171700"/>
            <a:ext cx="5851525" cy="20574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4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14" name="Google Shape;214;p39"/>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5" name="Google Shape;215;p3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6" name="Google Shape;216;p3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7" name="Google Shape;217;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24" name="Shape 224"/>
        <p:cNvGrpSpPr/>
        <p:nvPr/>
      </p:nvGrpSpPr>
      <p:grpSpPr>
        <a:xfrm>
          <a:off x="0" y="0"/>
          <a:ext cx="0" cy="0"/>
          <a:chOff x="0" y="0"/>
          <a:chExt cx="0" cy="0"/>
        </a:xfrm>
      </p:grpSpPr>
      <p:sp>
        <p:nvSpPr>
          <p:cNvPr id="225" name="Google Shape;225;p41"/>
          <p:cNvSpPr txBox="1"/>
          <p:nvPr>
            <p:ph type="ctrTitle"/>
          </p:nvPr>
        </p:nvSpPr>
        <p:spPr>
          <a:xfrm>
            <a:off x="685800" y="2130425"/>
            <a:ext cx="7772400" cy="1470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1400"/>
              <a:buFont typeface="Arial"/>
              <a:buNone/>
              <a:defRPr b="1" i="0" sz="40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26" name="Google Shape;226;p41"/>
          <p:cNvSpPr txBox="1"/>
          <p:nvPr>
            <p:ph idx="1" type="subTitle"/>
          </p:nvPr>
        </p:nvSpPr>
        <p:spPr>
          <a:xfrm>
            <a:off x="683568" y="3645024"/>
            <a:ext cx="6400800" cy="1752600"/>
          </a:xfrm>
          <a:prstGeom prst="rect">
            <a:avLst/>
          </a:prstGeom>
          <a:noFill/>
          <a:ln>
            <a:noFill/>
          </a:ln>
        </p:spPr>
        <p:txBody>
          <a:bodyPr anchorCtr="0" anchor="t" bIns="91425" lIns="91425" spcFirstLastPara="1" rIns="91425" wrap="square" tIns="91425"/>
          <a:lstStyle>
            <a:lvl1pPr indent="0" lvl="0" marL="0" marR="0" rtl="0" algn="l">
              <a:spcBef>
                <a:spcPts val="560"/>
              </a:spcBef>
              <a:spcAft>
                <a:spcPts val="0"/>
              </a:spcAft>
              <a:buClr>
                <a:srgbClr val="5E6A71"/>
              </a:buClr>
              <a:buSzPts val="2800"/>
              <a:buFont typeface="Arial"/>
              <a:buNone/>
              <a:defRPr b="0" i="1" sz="2800" u="none" cap="none" strike="noStrike">
                <a:solidFill>
                  <a:srgbClr val="5E6A71"/>
                </a:solidFill>
                <a:latin typeface="Times New Roman"/>
                <a:ea typeface="Times New Roman"/>
                <a:cs typeface="Times New Roman"/>
                <a:sym typeface="Times New Roman"/>
              </a:defRPr>
            </a:lvl1pPr>
            <a:lvl2pPr indent="0" lvl="1" marL="457200" marR="0" rtl="0" algn="ctr">
              <a:spcBef>
                <a:spcPts val="560"/>
              </a:spcBef>
              <a:spcAft>
                <a:spcPts val="0"/>
              </a:spcAft>
              <a:buClr>
                <a:srgbClr val="9BA0A3"/>
              </a:buClr>
              <a:buSzPts val="2800"/>
              <a:buFont typeface="Arial"/>
              <a:buNone/>
              <a:defRPr b="0" i="0" sz="2800" u="none" cap="none" strike="noStrike">
                <a:solidFill>
                  <a:srgbClr val="9BA0A3"/>
                </a:solidFill>
                <a:latin typeface="Arial"/>
                <a:ea typeface="Arial"/>
                <a:cs typeface="Arial"/>
                <a:sym typeface="Arial"/>
              </a:defRPr>
            </a:lvl2pPr>
            <a:lvl3pPr indent="0" lvl="2" marL="914400" marR="0" rtl="0" algn="ctr">
              <a:spcBef>
                <a:spcPts val="480"/>
              </a:spcBef>
              <a:spcAft>
                <a:spcPts val="0"/>
              </a:spcAft>
              <a:buClr>
                <a:srgbClr val="9BA0A3"/>
              </a:buClr>
              <a:buSzPts val="2400"/>
              <a:buFont typeface="Arial"/>
              <a:buNone/>
              <a:defRPr b="0" i="0" sz="2400" u="none" cap="none" strike="noStrike">
                <a:solidFill>
                  <a:srgbClr val="9BA0A3"/>
                </a:solidFill>
                <a:latin typeface="Arial"/>
                <a:ea typeface="Arial"/>
                <a:cs typeface="Arial"/>
                <a:sym typeface="Arial"/>
              </a:defRPr>
            </a:lvl3pPr>
            <a:lvl4pPr indent="0" lvl="3" marL="1371600" marR="0" rtl="0" algn="ctr">
              <a:spcBef>
                <a:spcPts val="400"/>
              </a:spcBef>
              <a:spcAft>
                <a:spcPts val="0"/>
              </a:spcAft>
              <a:buClr>
                <a:srgbClr val="9BA0A3"/>
              </a:buClr>
              <a:buSzPts val="2000"/>
              <a:buFont typeface="Arial"/>
              <a:buNone/>
              <a:defRPr b="0" i="0" sz="2000" u="none" cap="none" strike="noStrike">
                <a:solidFill>
                  <a:srgbClr val="9BA0A3"/>
                </a:solidFill>
                <a:latin typeface="Arial"/>
                <a:ea typeface="Arial"/>
                <a:cs typeface="Arial"/>
                <a:sym typeface="Arial"/>
              </a:defRPr>
            </a:lvl4pPr>
            <a:lvl5pPr indent="0" lvl="4" marL="1828800" marR="0" rtl="0" algn="ctr">
              <a:spcBef>
                <a:spcPts val="400"/>
              </a:spcBef>
              <a:spcAft>
                <a:spcPts val="0"/>
              </a:spcAft>
              <a:buClr>
                <a:srgbClr val="9BA0A3"/>
              </a:buClr>
              <a:buSzPts val="2000"/>
              <a:buFont typeface="Arial"/>
              <a:buNone/>
              <a:defRPr b="0" i="0" sz="2000" u="none" cap="none" strike="noStrike">
                <a:solidFill>
                  <a:srgbClr val="9BA0A3"/>
                </a:solidFill>
                <a:latin typeface="Arial"/>
                <a:ea typeface="Arial"/>
                <a:cs typeface="Arial"/>
                <a:sym typeface="Arial"/>
              </a:defRPr>
            </a:lvl5pPr>
            <a:lvl6pPr indent="0" lvl="5" marL="22860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6pPr>
            <a:lvl7pPr indent="0" lvl="6" marL="27432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7pPr>
            <a:lvl8pPr indent="0" lvl="7" marL="32004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8pPr>
            <a:lvl9pPr indent="0" lvl="8" marL="3657600" marR="0" rtl="0" algn="ctr">
              <a:spcBef>
                <a:spcPts val="400"/>
              </a:spcBef>
              <a:spcAft>
                <a:spcPts val="0"/>
              </a:spcAft>
              <a:buClr>
                <a:srgbClr val="9BA0A3"/>
              </a:buClr>
              <a:buSzPts val="2000"/>
              <a:buFont typeface="Arial"/>
              <a:buNone/>
              <a:defRPr b="0" i="0" sz="2000" u="none" cap="none" strike="noStrike">
                <a:solidFill>
                  <a:srgbClr val="9BA0A3"/>
                </a:solidFill>
                <a:latin typeface="Calibri"/>
                <a:ea typeface="Calibri"/>
                <a:cs typeface="Calibri"/>
                <a:sym typeface="Calibri"/>
              </a:defRPr>
            </a:lvl9pPr>
          </a:lstStyle>
          <a:p/>
        </p:txBody>
      </p:sp>
      <p:sp>
        <p:nvSpPr>
          <p:cNvPr id="227" name="Google Shape;227;p41"/>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8" name="Google Shape;228;p41"/>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9" name="Google Shape;229;p4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0" name="Shape 230"/>
        <p:cNvGrpSpPr/>
        <p:nvPr/>
      </p:nvGrpSpPr>
      <p:grpSpPr>
        <a:xfrm>
          <a:off x="0" y="0"/>
          <a:ext cx="0" cy="0"/>
          <a:chOff x="0" y="0"/>
          <a:chExt cx="0" cy="0"/>
        </a:xfrm>
      </p:grpSpPr>
      <p:sp>
        <p:nvSpPr>
          <p:cNvPr id="231" name="Google Shape;231;p42"/>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32" name="Google Shape;232;p42"/>
          <p:cNvSpPr txBox="1"/>
          <p:nvPr>
            <p:ph idx="1" type="body"/>
          </p:nvPr>
        </p:nvSpPr>
        <p:spPr>
          <a:xfrm>
            <a:off x="611560" y="2348880"/>
            <a:ext cx="8075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3" name="Google Shape;233;p42"/>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4" name="Google Shape;234;p42"/>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5" name="Google Shape;235;p4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6" name="Shape 236"/>
        <p:cNvGrpSpPr/>
        <p:nvPr/>
      </p:nvGrpSpPr>
      <p:grpSpPr>
        <a:xfrm>
          <a:off x="0" y="0"/>
          <a:ext cx="0" cy="0"/>
          <a:chOff x="0" y="0"/>
          <a:chExt cx="0" cy="0"/>
        </a:xfrm>
      </p:grpSpPr>
      <p:sp>
        <p:nvSpPr>
          <p:cNvPr id="237" name="Google Shape;237;p43"/>
          <p:cNvSpPr txBox="1"/>
          <p:nvPr>
            <p:ph type="title"/>
          </p:nvPr>
        </p:nvSpPr>
        <p:spPr>
          <a:xfrm>
            <a:off x="722313" y="4406900"/>
            <a:ext cx="7772400" cy="13620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lt1"/>
              </a:buClr>
              <a:buSzPts val="1400"/>
              <a:buFont typeface="Arial"/>
              <a:buNone/>
              <a:defRPr b="1" i="0" sz="40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38" name="Google Shape;238;p43"/>
          <p:cNvSpPr txBox="1"/>
          <p:nvPr>
            <p:ph idx="1" type="body"/>
          </p:nvPr>
        </p:nvSpPr>
        <p:spPr>
          <a:xfrm>
            <a:off x="722313" y="2906713"/>
            <a:ext cx="7772400" cy="15003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5E6A71"/>
              </a:buClr>
              <a:buSzPts val="2800"/>
              <a:buFont typeface="Arial"/>
              <a:buNone/>
              <a:defRPr b="0" i="0" sz="2000" u="none" cap="none" strike="noStrike">
                <a:solidFill>
                  <a:srgbClr val="5E6A71"/>
                </a:solidFill>
                <a:latin typeface="Arial"/>
                <a:ea typeface="Arial"/>
                <a:cs typeface="Arial"/>
                <a:sym typeface="Arial"/>
              </a:defRPr>
            </a:lvl1pPr>
            <a:lvl2pPr indent="-228600" lvl="1" marL="914400" marR="0" rtl="0" algn="l">
              <a:spcBef>
                <a:spcPts val="360"/>
              </a:spcBef>
              <a:spcAft>
                <a:spcPts val="0"/>
              </a:spcAft>
              <a:buClr>
                <a:srgbClr val="9BA0A3"/>
              </a:buClr>
              <a:buSzPts val="2800"/>
              <a:buFont typeface="Arial"/>
              <a:buNone/>
              <a:defRPr b="0" i="0" sz="1800" u="none" cap="none" strike="noStrike">
                <a:solidFill>
                  <a:srgbClr val="9BA0A3"/>
                </a:solidFill>
                <a:latin typeface="Arial"/>
                <a:ea typeface="Arial"/>
                <a:cs typeface="Arial"/>
                <a:sym typeface="Arial"/>
              </a:defRPr>
            </a:lvl2pPr>
            <a:lvl3pPr indent="-228600" lvl="2" marL="1371600" marR="0" rtl="0" algn="l">
              <a:spcBef>
                <a:spcPts val="320"/>
              </a:spcBef>
              <a:spcAft>
                <a:spcPts val="0"/>
              </a:spcAft>
              <a:buClr>
                <a:srgbClr val="9BA0A3"/>
              </a:buClr>
              <a:buSzPts val="2400"/>
              <a:buFont typeface="Arial"/>
              <a:buNone/>
              <a:defRPr b="0" i="0" sz="1600" u="none" cap="none" strike="noStrike">
                <a:solidFill>
                  <a:srgbClr val="9BA0A3"/>
                </a:solidFill>
                <a:latin typeface="Arial"/>
                <a:ea typeface="Arial"/>
                <a:cs typeface="Arial"/>
                <a:sym typeface="Arial"/>
              </a:defRPr>
            </a:lvl3pPr>
            <a:lvl4pPr indent="-228600" lvl="3" marL="1828800" marR="0" rtl="0" algn="l">
              <a:spcBef>
                <a:spcPts val="280"/>
              </a:spcBef>
              <a:spcAft>
                <a:spcPts val="0"/>
              </a:spcAft>
              <a:buClr>
                <a:srgbClr val="9BA0A3"/>
              </a:buClr>
              <a:buSzPts val="2000"/>
              <a:buFont typeface="Arial"/>
              <a:buNone/>
              <a:defRPr b="0" i="0" sz="1400" u="none" cap="none" strike="noStrike">
                <a:solidFill>
                  <a:srgbClr val="9BA0A3"/>
                </a:solidFill>
                <a:latin typeface="Arial"/>
                <a:ea typeface="Arial"/>
                <a:cs typeface="Arial"/>
                <a:sym typeface="Arial"/>
              </a:defRPr>
            </a:lvl4pPr>
            <a:lvl5pPr indent="-228600" lvl="4" marL="2286000" marR="0" rtl="0" algn="l">
              <a:spcBef>
                <a:spcPts val="280"/>
              </a:spcBef>
              <a:spcAft>
                <a:spcPts val="0"/>
              </a:spcAft>
              <a:buClr>
                <a:srgbClr val="9BA0A3"/>
              </a:buClr>
              <a:buSzPts val="2000"/>
              <a:buFont typeface="Arial"/>
              <a:buNone/>
              <a:defRPr b="0" i="0" sz="1400" u="none" cap="none" strike="noStrike">
                <a:solidFill>
                  <a:srgbClr val="9BA0A3"/>
                </a:solidFill>
                <a:latin typeface="Arial"/>
                <a:ea typeface="Arial"/>
                <a:cs typeface="Arial"/>
                <a:sym typeface="Arial"/>
              </a:defRPr>
            </a:lvl5pPr>
            <a:lvl6pPr indent="-228600" lvl="5" marL="27432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6pPr>
            <a:lvl7pPr indent="-228600" lvl="6" marL="32004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7pPr>
            <a:lvl8pPr indent="-228600" lvl="7" marL="36576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8pPr>
            <a:lvl9pPr indent="-228600" lvl="8" marL="4114800" marR="0" rtl="0" algn="l">
              <a:spcBef>
                <a:spcPts val="280"/>
              </a:spcBef>
              <a:spcAft>
                <a:spcPts val="0"/>
              </a:spcAft>
              <a:buClr>
                <a:srgbClr val="9BA0A3"/>
              </a:buClr>
              <a:buSzPts val="2000"/>
              <a:buFont typeface="Arial"/>
              <a:buNone/>
              <a:defRPr b="0" i="0" sz="1400" u="none" cap="none" strike="noStrike">
                <a:solidFill>
                  <a:srgbClr val="9BA0A3"/>
                </a:solidFill>
                <a:latin typeface="Calibri"/>
                <a:ea typeface="Calibri"/>
                <a:cs typeface="Calibri"/>
                <a:sym typeface="Calibri"/>
              </a:defRPr>
            </a:lvl9pPr>
          </a:lstStyle>
          <a:p/>
        </p:txBody>
      </p:sp>
      <p:sp>
        <p:nvSpPr>
          <p:cNvPr id="239" name="Google Shape;239;p43"/>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0" name="Google Shape;240;p4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1" name="Google Shape;241;p4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42" name="Shape 242"/>
        <p:cNvGrpSpPr/>
        <p:nvPr/>
      </p:nvGrpSpPr>
      <p:grpSpPr>
        <a:xfrm>
          <a:off x="0" y="0"/>
          <a:ext cx="0" cy="0"/>
          <a:chOff x="0" y="0"/>
          <a:chExt cx="0" cy="0"/>
        </a:xfrm>
      </p:grpSpPr>
      <p:sp>
        <p:nvSpPr>
          <p:cNvPr id="243" name="Google Shape;243;p44"/>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44" name="Google Shape;244;p44"/>
          <p:cNvSpPr txBox="1"/>
          <p:nvPr>
            <p:ph idx="1" type="body"/>
          </p:nvPr>
        </p:nvSpPr>
        <p:spPr>
          <a:xfrm>
            <a:off x="611560" y="2348880"/>
            <a:ext cx="3884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5" name="Google Shape;245;p44"/>
          <p:cNvSpPr txBox="1"/>
          <p:nvPr>
            <p:ph idx="2" type="body"/>
          </p:nvPr>
        </p:nvSpPr>
        <p:spPr>
          <a:xfrm>
            <a:off x="4802560" y="2348880"/>
            <a:ext cx="3884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6" name="Google Shape;246;p44"/>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7" name="Google Shape;247;p44"/>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8" name="Google Shape;248;p4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49" name="Shape 249"/>
        <p:cNvGrpSpPr/>
        <p:nvPr/>
      </p:nvGrpSpPr>
      <p:grpSpPr>
        <a:xfrm>
          <a:off x="0" y="0"/>
          <a:ext cx="0" cy="0"/>
          <a:chOff x="0" y="0"/>
          <a:chExt cx="0" cy="0"/>
        </a:xfrm>
      </p:grpSpPr>
      <p:sp>
        <p:nvSpPr>
          <p:cNvPr id="250" name="Google Shape;250;p45"/>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51" name="Google Shape;251;p45"/>
          <p:cNvSpPr txBox="1"/>
          <p:nvPr>
            <p:ph idx="1" type="body"/>
          </p:nvPr>
        </p:nvSpPr>
        <p:spPr>
          <a:xfrm>
            <a:off x="611560" y="2357190"/>
            <a:ext cx="3885900" cy="6399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lt1"/>
              </a:buClr>
              <a:buSzPts val="28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8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lt1"/>
              </a:buClr>
              <a:buSzPts val="24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252" name="Google Shape;252;p45"/>
          <p:cNvSpPr txBox="1"/>
          <p:nvPr>
            <p:ph idx="2" type="body"/>
          </p:nvPr>
        </p:nvSpPr>
        <p:spPr>
          <a:xfrm>
            <a:off x="611560" y="3068960"/>
            <a:ext cx="3885900" cy="30573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53" name="Google Shape;253;p45"/>
          <p:cNvSpPr txBox="1"/>
          <p:nvPr>
            <p:ph idx="3" type="body"/>
          </p:nvPr>
        </p:nvSpPr>
        <p:spPr>
          <a:xfrm>
            <a:off x="4799446" y="2357190"/>
            <a:ext cx="3887400" cy="6399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lt1"/>
              </a:buClr>
              <a:buSzPts val="28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lt1"/>
              </a:buClr>
              <a:buSzPts val="2800"/>
              <a:buFont typeface="Arial"/>
              <a:buNone/>
              <a:defRPr b="1" i="0" sz="2000" u="none" cap="none" strike="noStrike">
                <a:solidFill>
                  <a:schemeClr val="lt1"/>
                </a:solidFill>
                <a:latin typeface="Arial"/>
                <a:ea typeface="Arial"/>
                <a:cs typeface="Arial"/>
                <a:sym typeface="Arial"/>
              </a:defRPr>
            </a:lvl2pPr>
            <a:lvl3pPr indent="-228600" lvl="2" marL="1371600" marR="0" rtl="0" algn="l">
              <a:spcBef>
                <a:spcPts val="360"/>
              </a:spcBef>
              <a:spcAft>
                <a:spcPts val="0"/>
              </a:spcAft>
              <a:buClr>
                <a:schemeClr val="lt1"/>
              </a:buClr>
              <a:buSzPts val="24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20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254" name="Google Shape;254;p45"/>
          <p:cNvSpPr txBox="1"/>
          <p:nvPr>
            <p:ph idx="4" type="body"/>
          </p:nvPr>
        </p:nvSpPr>
        <p:spPr>
          <a:xfrm>
            <a:off x="4799446" y="3068960"/>
            <a:ext cx="3887400" cy="30573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55" name="Google Shape;255;p45"/>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6" name="Google Shape;256;p45"/>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7" name="Google Shape;257;p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8" name="Shape 258"/>
        <p:cNvGrpSpPr/>
        <p:nvPr/>
      </p:nvGrpSpPr>
      <p:grpSpPr>
        <a:xfrm>
          <a:off x="0" y="0"/>
          <a:ext cx="0" cy="0"/>
          <a:chOff x="0" y="0"/>
          <a:chExt cx="0" cy="0"/>
        </a:xfrm>
      </p:grpSpPr>
      <p:sp>
        <p:nvSpPr>
          <p:cNvPr id="259" name="Google Shape;259;p46"/>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60" name="Google Shape;260;p46"/>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1" name="Google Shape;261;p46"/>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2" name="Google Shape;262;p4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3" name="Shape 263"/>
        <p:cNvGrpSpPr/>
        <p:nvPr/>
      </p:nvGrpSpPr>
      <p:grpSpPr>
        <a:xfrm>
          <a:off x="0" y="0"/>
          <a:ext cx="0" cy="0"/>
          <a:chOff x="0" y="0"/>
          <a:chExt cx="0" cy="0"/>
        </a:xfrm>
      </p:grpSpPr>
      <p:sp>
        <p:nvSpPr>
          <p:cNvPr id="264" name="Google Shape;264;p47"/>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5" name="Google Shape;265;p47"/>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6" name="Google Shape;266;p4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67" name="Shape 267"/>
        <p:cNvGrpSpPr/>
        <p:nvPr/>
      </p:nvGrpSpPr>
      <p:grpSpPr>
        <a:xfrm>
          <a:off x="0" y="0"/>
          <a:ext cx="0" cy="0"/>
          <a:chOff x="0" y="0"/>
          <a:chExt cx="0" cy="0"/>
        </a:xfrm>
      </p:grpSpPr>
      <p:sp>
        <p:nvSpPr>
          <p:cNvPr id="268" name="Google Shape;268;p48"/>
          <p:cNvSpPr txBox="1"/>
          <p:nvPr>
            <p:ph type="title"/>
          </p:nvPr>
        </p:nvSpPr>
        <p:spPr>
          <a:xfrm>
            <a:off x="457200" y="1196752"/>
            <a:ext cx="3008400" cy="11619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2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69" name="Google Shape;269;p48"/>
          <p:cNvSpPr txBox="1"/>
          <p:nvPr>
            <p:ph idx="1" type="body"/>
          </p:nvPr>
        </p:nvSpPr>
        <p:spPr>
          <a:xfrm>
            <a:off x="3575050" y="273050"/>
            <a:ext cx="5111700" cy="58530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0" name="Google Shape;270;p48"/>
          <p:cNvSpPr txBox="1"/>
          <p:nvPr>
            <p:ph idx="2" type="body"/>
          </p:nvPr>
        </p:nvSpPr>
        <p:spPr>
          <a:xfrm>
            <a:off x="457200" y="2420888"/>
            <a:ext cx="3008400" cy="37053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lt1"/>
              </a:buClr>
              <a:buSzPts val="28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28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24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271" name="Google Shape;271;p48"/>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2" name="Google Shape;272;p48"/>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3" name="Google Shape;273;p4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74" name="Shape 274"/>
        <p:cNvGrpSpPr/>
        <p:nvPr/>
      </p:nvGrpSpPr>
      <p:grpSpPr>
        <a:xfrm>
          <a:off x="0" y="0"/>
          <a:ext cx="0" cy="0"/>
          <a:chOff x="0" y="0"/>
          <a:chExt cx="0" cy="0"/>
        </a:xfrm>
      </p:grpSpPr>
      <p:sp>
        <p:nvSpPr>
          <p:cNvPr id="275" name="Google Shape;275;p49"/>
          <p:cNvSpPr txBox="1"/>
          <p:nvPr>
            <p:ph type="title"/>
          </p:nvPr>
        </p:nvSpPr>
        <p:spPr>
          <a:xfrm>
            <a:off x="2123728" y="4800600"/>
            <a:ext cx="5154900" cy="5667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2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76" name="Google Shape;276;p49"/>
          <p:cNvSpPr/>
          <p:nvPr>
            <p:ph idx="2" type="pic"/>
          </p:nvPr>
        </p:nvSpPr>
        <p:spPr>
          <a:xfrm>
            <a:off x="2123728" y="612775"/>
            <a:ext cx="51549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lt1"/>
              </a:buClr>
              <a:buSzPts val="1400"/>
              <a:buFont typeface="Arial"/>
              <a:buNone/>
              <a:defRPr b="0" i="0" sz="3200" u="none" cap="none" strike="noStrike">
                <a:solidFill>
                  <a:schemeClr val="lt1"/>
                </a:solidFill>
                <a:latin typeface="Arial"/>
                <a:ea typeface="Arial"/>
                <a:cs typeface="Arial"/>
                <a:sym typeface="Arial"/>
              </a:defRPr>
            </a:lvl1pPr>
            <a:lvl2pPr indent="0" lvl="1" marL="457200" marR="0" rtl="0" algn="l">
              <a:spcBef>
                <a:spcPts val="560"/>
              </a:spcBef>
              <a:spcAft>
                <a:spcPts val="0"/>
              </a:spcAft>
              <a:buClr>
                <a:schemeClr val="lt1"/>
              </a:buClr>
              <a:buSzPts val="1400"/>
              <a:buFont typeface="Arial"/>
              <a:buNone/>
              <a:defRPr b="0" i="0" sz="2800" u="none" cap="none" strike="noStrike">
                <a:solidFill>
                  <a:schemeClr val="lt1"/>
                </a:solidFill>
                <a:latin typeface="Arial"/>
                <a:ea typeface="Arial"/>
                <a:cs typeface="Arial"/>
                <a:sym typeface="Arial"/>
              </a:defRPr>
            </a:lvl2pPr>
            <a:lvl3pPr indent="0" lvl="2" marL="914400" marR="0" rtl="0" algn="l">
              <a:spcBef>
                <a:spcPts val="480"/>
              </a:spcBef>
              <a:spcAft>
                <a:spcPts val="0"/>
              </a:spcAft>
              <a:buClr>
                <a:schemeClr val="lt1"/>
              </a:buClr>
              <a:buSzPts val="1400"/>
              <a:buFont typeface="Arial"/>
              <a:buNone/>
              <a:defRPr b="0" i="0" sz="2400" u="none" cap="none" strike="noStrike">
                <a:solidFill>
                  <a:schemeClr val="lt1"/>
                </a:solidFill>
                <a:latin typeface="Arial"/>
                <a:ea typeface="Arial"/>
                <a:cs typeface="Arial"/>
                <a:sym typeface="Arial"/>
              </a:defRPr>
            </a:lvl3pPr>
            <a:lvl4pPr indent="0" lvl="3" marL="13716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4pPr>
            <a:lvl5pPr indent="0" lvl="4" marL="1828800" marR="0" rtl="0" algn="l">
              <a:spcBef>
                <a:spcPts val="400"/>
              </a:spcBef>
              <a:spcAft>
                <a:spcPts val="0"/>
              </a:spcAft>
              <a:buClr>
                <a:schemeClr val="lt1"/>
              </a:buClr>
              <a:buSzPts val="1400"/>
              <a:buFont typeface="Arial"/>
              <a:buNone/>
              <a:defRPr b="0" i="0" sz="2000" u="none" cap="none" strike="noStrike">
                <a:solidFill>
                  <a:schemeClr val="lt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277" name="Google Shape;277;p49"/>
          <p:cNvSpPr txBox="1"/>
          <p:nvPr>
            <p:ph idx="1" type="body"/>
          </p:nvPr>
        </p:nvSpPr>
        <p:spPr>
          <a:xfrm>
            <a:off x="2123728" y="5367338"/>
            <a:ext cx="5154900" cy="8049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lt1"/>
              </a:buClr>
              <a:buSzPts val="28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lt1"/>
              </a:buClr>
              <a:buSzPts val="2800"/>
              <a:buFont typeface="Arial"/>
              <a:buNone/>
              <a:defRPr b="0" i="0" sz="1200" u="none" cap="none" strike="noStrike">
                <a:solidFill>
                  <a:schemeClr val="lt1"/>
                </a:solidFill>
                <a:latin typeface="Arial"/>
                <a:ea typeface="Arial"/>
                <a:cs typeface="Arial"/>
                <a:sym typeface="Arial"/>
              </a:defRPr>
            </a:lvl2pPr>
            <a:lvl3pPr indent="-228600" lvl="2" marL="1371600" marR="0" rtl="0" algn="l">
              <a:spcBef>
                <a:spcPts val="200"/>
              </a:spcBef>
              <a:spcAft>
                <a:spcPts val="0"/>
              </a:spcAft>
              <a:buClr>
                <a:schemeClr val="lt1"/>
              </a:buClr>
              <a:buSzPts val="24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20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278" name="Google Shape;278;p49"/>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9" name="Google Shape;279;p49"/>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0" name="Google Shape;280;p4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81" name="Shape 281"/>
        <p:cNvGrpSpPr/>
        <p:nvPr/>
      </p:nvGrpSpPr>
      <p:grpSpPr>
        <a:xfrm>
          <a:off x="0" y="0"/>
          <a:ext cx="0" cy="0"/>
          <a:chOff x="0" y="0"/>
          <a:chExt cx="0" cy="0"/>
        </a:xfrm>
      </p:grpSpPr>
      <p:sp>
        <p:nvSpPr>
          <p:cNvPr id="282" name="Google Shape;282;p50"/>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83" name="Google Shape;283;p50"/>
          <p:cNvSpPr txBox="1"/>
          <p:nvPr>
            <p:ph idx="1" type="body"/>
          </p:nvPr>
        </p:nvSpPr>
        <p:spPr>
          <a:xfrm rot="5400000">
            <a:off x="2760600" y="199980"/>
            <a:ext cx="3777300" cy="80751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4" name="Google Shape;284;p50"/>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5" name="Google Shape;285;p50"/>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6" name="Google Shape;286;p5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87" name="Shape 287"/>
        <p:cNvGrpSpPr/>
        <p:nvPr/>
      </p:nvGrpSpPr>
      <p:grpSpPr>
        <a:xfrm>
          <a:off x="0" y="0"/>
          <a:ext cx="0" cy="0"/>
          <a:chOff x="0" y="0"/>
          <a:chExt cx="0" cy="0"/>
        </a:xfrm>
      </p:grpSpPr>
      <p:sp>
        <p:nvSpPr>
          <p:cNvPr id="288" name="Google Shape;288;p51"/>
          <p:cNvSpPr txBox="1"/>
          <p:nvPr>
            <p:ph type="title"/>
          </p:nvPr>
        </p:nvSpPr>
        <p:spPr>
          <a:xfrm rot="5400000">
            <a:off x="4732350" y="2171688"/>
            <a:ext cx="5851500" cy="20574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89" name="Google Shape;289;p51"/>
          <p:cNvSpPr txBox="1"/>
          <p:nvPr>
            <p:ph idx="1" type="body"/>
          </p:nvPr>
        </p:nvSpPr>
        <p:spPr>
          <a:xfrm rot="5400000">
            <a:off x="541350" y="190488"/>
            <a:ext cx="5851500" cy="60198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90" name="Google Shape;290;p51"/>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1" name="Google Shape;291;p51"/>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2" name="Google Shape;292;p5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theme" Target="../theme/theme3.xml"/><Relationship Id="rId12" Type="http://schemas.openxmlformats.org/officeDocument/2006/relationships/slideLayout" Target="../slideLayouts/slideLayout25.xml"/><Relationship Id="rId1" Type="http://schemas.openxmlformats.org/officeDocument/2006/relationships/image" Target="../media/image2.jp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5.xml"/><Relationship Id="rId12" Type="http://schemas.openxmlformats.org/officeDocument/2006/relationships/slideLayout" Target="../slideLayouts/slideLayout36.xml"/><Relationship Id="rId1" Type="http://schemas.openxmlformats.org/officeDocument/2006/relationships/image" Target="../media/image2.jpg"/><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theme" Target="../theme/theme1.xml"/><Relationship Id="rId12" Type="http://schemas.openxmlformats.org/officeDocument/2006/relationships/slideLayout" Target="../slideLayouts/slideLayout47.xml"/><Relationship Id="rId1" Type="http://schemas.openxmlformats.org/officeDocument/2006/relationships/image" Target="../media/image2.jp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68" name="Shape 68"/>
        <p:cNvGrpSpPr/>
        <p:nvPr/>
      </p:nvGrpSpPr>
      <p:grpSpPr>
        <a:xfrm>
          <a:off x="0" y="0"/>
          <a:ext cx="0" cy="0"/>
          <a:chOff x="0" y="0"/>
          <a:chExt cx="0" cy="0"/>
        </a:xfrm>
      </p:grpSpPr>
      <p:sp>
        <p:nvSpPr>
          <p:cNvPr id="69" name="Google Shape;69;p16"/>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0098DB"/>
              </a:buClr>
              <a:buSzPts val="1400"/>
              <a:buFont typeface="Arial"/>
              <a:buNone/>
              <a:defRPr b="1" i="0" sz="4000" u="none" cap="none" strike="noStrike">
                <a:solidFill>
                  <a:srgbClr val="0098DB"/>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0" name="Google Shape;70;p16"/>
          <p:cNvSpPr txBox="1"/>
          <p:nvPr>
            <p:ph idx="1" type="body"/>
          </p:nvPr>
        </p:nvSpPr>
        <p:spPr>
          <a:xfrm>
            <a:off x="611560" y="2348880"/>
            <a:ext cx="8075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1pPr>
            <a:lvl2pPr indent="-406400" lvl="1" marL="914400" marR="0" rtl="0" algn="l">
              <a:spcBef>
                <a:spcPts val="560"/>
              </a:spcBef>
              <a:spcAft>
                <a:spcPts val="0"/>
              </a:spcAft>
              <a:buClr>
                <a:srgbClr val="5E6A71"/>
              </a:buClr>
              <a:buSzPts val="2800"/>
              <a:buFont typeface="Arial"/>
              <a:buChar char="–"/>
              <a:defRPr b="0" i="0" sz="2800" u="none" cap="none" strike="noStrike">
                <a:solidFill>
                  <a:srgbClr val="5E6A71"/>
                </a:solidFill>
                <a:latin typeface="Arial"/>
                <a:ea typeface="Arial"/>
                <a:cs typeface="Arial"/>
                <a:sym typeface="Arial"/>
              </a:defRPr>
            </a:lvl2pPr>
            <a:lvl3pPr indent="-381000" lvl="2" marL="1371600" marR="0" rtl="0" algn="l">
              <a:spcBef>
                <a:spcPts val="480"/>
              </a:spcBef>
              <a:spcAft>
                <a:spcPts val="0"/>
              </a:spcAft>
              <a:buClr>
                <a:srgbClr val="5E6A71"/>
              </a:buClr>
              <a:buSzPts val="2400"/>
              <a:buFont typeface="Arial"/>
              <a:buChar char="•"/>
              <a:defRPr b="0" i="0" sz="2400" u="none" cap="none" strike="noStrike">
                <a:solidFill>
                  <a:srgbClr val="5E6A71"/>
                </a:solidFill>
                <a:latin typeface="Arial"/>
                <a:ea typeface="Arial"/>
                <a:cs typeface="Arial"/>
                <a:sym typeface="Arial"/>
              </a:defRPr>
            </a:lvl3pPr>
            <a:lvl4pPr indent="-355600" lvl="3" marL="18288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4pPr>
            <a:lvl5pPr indent="-355600" lvl="4" marL="2286000" marR="0" rtl="0" algn="l">
              <a:spcBef>
                <a:spcPts val="400"/>
              </a:spcBef>
              <a:spcAft>
                <a:spcPts val="0"/>
              </a:spcAft>
              <a:buClr>
                <a:srgbClr val="5E6A71"/>
              </a:buClr>
              <a:buSzPts val="2000"/>
              <a:buFont typeface="Arial"/>
              <a:buChar char="»"/>
              <a:defRPr b="0" i="0" sz="2000" u="none" cap="none" strike="noStrike">
                <a:solidFill>
                  <a:srgbClr val="5E6A7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6"/>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6"/>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143" name="Shape 143"/>
        <p:cNvGrpSpPr/>
        <p:nvPr/>
      </p:nvGrpSpPr>
      <p:grpSpPr>
        <a:xfrm>
          <a:off x="0" y="0"/>
          <a:ext cx="0" cy="0"/>
          <a:chOff x="0" y="0"/>
          <a:chExt cx="0" cy="0"/>
        </a:xfrm>
      </p:grpSpPr>
      <p:sp>
        <p:nvSpPr>
          <p:cNvPr id="144" name="Google Shape;144;p28"/>
          <p:cNvSpPr txBox="1"/>
          <p:nvPr>
            <p:ph type="title"/>
          </p:nvPr>
        </p:nvSpPr>
        <p:spPr>
          <a:xfrm>
            <a:off x="611560" y="1268760"/>
            <a:ext cx="8075240" cy="99898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A5ACAF"/>
              </a:buClr>
              <a:buSzPts val="1400"/>
              <a:buFont typeface="Arial"/>
              <a:buNone/>
              <a:defRPr b="1" i="0" sz="4000" u="none" cap="none" strike="noStrike">
                <a:solidFill>
                  <a:srgbClr val="A5ACAF"/>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45" name="Google Shape;145;p28"/>
          <p:cNvSpPr txBox="1"/>
          <p:nvPr>
            <p:ph idx="1" type="body"/>
          </p:nvPr>
        </p:nvSpPr>
        <p:spPr>
          <a:xfrm>
            <a:off x="611560" y="2348880"/>
            <a:ext cx="8075240" cy="377728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6" name="Google Shape;146;p2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7" name="Google Shape;147;p2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8" name="Google Shape;14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218" name="Shape 218"/>
        <p:cNvGrpSpPr/>
        <p:nvPr/>
      </p:nvGrpSpPr>
      <p:grpSpPr>
        <a:xfrm>
          <a:off x="0" y="0"/>
          <a:ext cx="0" cy="0"/>
          <a:chOff x="0" y="0"/>
          <a:chExt cx="0" cy="0"/>
        </a:xfrm>
      </p:grpSpPr>
      <p:sp>
        <p:nvSpPr>
          <p:cNvPr id="219" name="Google Shape;219;p40"/>
          <p:cNvSpPr txBox="1"/>
          <p:nvPr>
            <p:ph type="title"/>
          </p:nvPr>
        </p:nvSpPr>
        <p:spPr>
          <a:xfrm>
            <a:off x="611560" y="1268760"/>
            <a:ext cx="8075100" cy="9990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rgbClr val="5E6A71"/>
              </a:buClr>
              <a:buSzPts val="1400"/>
              <a:buFont typeface="Arial"/>
              <a:buNone/>
              <a:defRPr b="1" i="0" sz="4000" u="none" cap="none" strike="noStrike">
                <a:solidFill>
                  <a:srgbClr val="5E6A7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20" name="Google Shape;220;p40"/>
          <p:cNvSpPr txBox="1"/>
          <p:nvPr>
            <p:ph idx="1" type="body"/>
          </p:nvPr>
        </p:nvSpPr>
        <p:spPr>
          <a:xfrm>
            <a:off x="611560" y="2348880"/>
            <a:ext cx="8075100" cy="3777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1" name="Google Shape;221;p40"/>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2" name="Google Shape;222;p40"/>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3" name="Google Shape;223;p4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23.jpg"/><Relationship Id="rId4" Type="http://schemas.openxmlformats.org/officeDocument/2006/relationships/hyperlink" Target="https://docs.google.com/presentation/d/1EbGdnAXkeFQQkGoBeGalbmtkaXg2OdDjl510Q-63wXE/edit?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 Id="rId3" Type="http://schemas.openxmlformats.org/officeDocument/2006/relationships/image" Target="../media/image25.jp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hyperlink" Target="https://www.youtube.com/watch?v=FZGugFqdr6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3.xml"/><Relationship Id="rId3" Type="http://schemas.openxmlformats.org/officeDocument/2006/relationships/hyperlink" Target="https://www.youtube.com/watch?v=TQCr9RV7twk" TargetMode="Externa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7.xml"/><Relationship Id="rId3" Type="http://schemas.openxmlformats.org/officeDocument/2006/relationships/image" Target="../media/image21.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8.xml"/><Relationship Id="rId3" Type="http://schemas.openxmlformats.org/officeDocument/2006/relationships/hyperlink" Target="https://www.youtube.com/watch?v=zltgXvg6r3k" TargetMode="External"/></Relationships>
</file>

<file path=ppt/slides/_rels/slide39.xml.rels><?xml version="1.0" encoding="UTF-8" standalone="yes"?><Relationships xmlns="http://schemas.openxmlformats.org/package/2006/relationships"><Relationship Id="rId20" Type="http://schemas.openxmlformats.org/officeDocument/2006/relationships/hyperlink" Target="https://creativecommons.org/licenses/by-sa/2.0/deed.en" TargetMode="External"/><Relationship Id="rId22" Type="http://schemas.openxmlformats.org/officeDocument/2006/relationships/hyperlink" Target="https://commons.wikimedia.org/wiki/File:Pleiades_supercomputer.jpg" TargetMode="External"/><Relationship Id="rId21" Type="http://schemas.openxmlformats.org/officeDocument/2006/relationships/hyperlink" Target="https://creativecommons.org/licenses/by-sa/2.0/deed.en" TargetMode="External"/><Relationship Id="rId24" Type="http://schemas.openxmlformats.org/officeDocument/2006/relationships/hyperlink" Target="https://commons.wikimedia.org/wiki/File:Mainframe_Computers.jpg" TargetMode="External"/><Relationship Id="rId23" Type="http://schemas.openxmlformats.org/officeDocument/2006/relationships/hyperlink" Target="https://commons.wikimedia.org/wiki/File:IBM_7090_computer.jpg" TargetMode="External"/><Relationship Id="rId1" Type="http://schemas.openxmlformats.org/officeDocument/2006/relationships/slideLayout" Target="../slideLayouts/slideLayout38.xml"/><Relationship Id="rId2" Type="http://schemas.openxmlformats.org/officeDocument/2006/relationships/notesSlide" Target="../notesSlides/notesSlide39.xml"/><Relationship Id="rId3" Type="http://schemas.openxmlformats.org/officeDocument/2006/relationships/hyperlink" Target="https://commons.wikimedia.org/wiki/File:X-15_Analog_computer.jpg" TargetMode="External"/><Relationship Id="rId4" Type="http://schemas.openxmlformats.org/officeDocument/2006/relationships/hyperlink" Target="https://commons.wikimedia.org/wiki/File:X-15_Analog_computer.jpg" TargetMode="External"/><Relationship Id="rId9" Type="http://schemas.openxmlformats.org/officeDocument/2006/relationships/hyperlink" Target="https://pixabay.com/en/instrument-voltage-volt-meter-217276/" TargetMode="External"/><Relationship Id="rId26" Type="http://schemas.openxmlformats.org/officeDocument/2006/relationships/hyperlink" Target="https://creativecommons.org/licenses/by-sa/4.0/deed.en" TargetMode="External"/><Relationship Id="rId25" Type="http://schemas.openxmlformats.org/officeDocument/2006/relationships/hyperlink" Target="https://en.wikipedia.org/wiki/en:Creative_Commons" TargetMode="External"/><Relationship Id="rId28" Type="http://schemas.openxmlformats.org/officeDocument/2006/relationships/hyperlink" Target="https://commons.wikimedia.org/wiki/File:Nokia_Mikko_3_minicomputer.JPG" TargetMode="External"/><Relationship Id="rId27" Type="http://schemas.openxmlformats.org/officeDocument/2006/relationships/hyperlink" Target="https://creativecommons.org/licenses/by-sa/4.0/deed.en" TargetMode="External"/><Relationship Id="rId5" Type="http://schemas.openxmlformats.org/officeDocument/2006/relationships/hyperlink" Target="https://commons.wikimedia.org/wiki/File:BMW_320i_E46_instrument_cluster_during_fuel_cut-off_(aka).jpg" TargetMode="External"/><Relationship Id="rId6" Type="http://schemas.openxmlformats.org/officeDocument/2006/relationships/hyperlink" Target="https://en.wikipedia.org/wiki/en:Creative_Commons" TargetMode="External"/><Relationship Id="rId29" Type="http://schemas.openxmlformats.org/officeDocument/2006/relationships/hyperlink" Target="https://commons.wikimedia.org/wiki/File:PDP-8.jpg" TargetMode="External"/><Relationship Id="rId7" Type="http://schemas.openxmlformats.org/officeDocument/2006/relationships/hyperlink" Target="https://creativecommons.org/licenses/by-sa/2.5/deed.en" TargetMode="External"/><Relationship Id="rId8" Type="http://schemas.openxmlformats.org/officeDocument/2006/relationships/hyperlink" Target="https://creativecommons.org/licenses/by-sa/2.5/deed.en" TargetMode="External"/><Relationship Id="rId31" Type="http://schemas.openxmlformats.org/officeDocument/2006/relationships/hyperlink" Target="https://en.wikipedia.org/wiki/en:Creative_Commons" TargetMode="External"/><Relationship Id="rId30" Type="http://schemas.openxmlformats.org/officeDocument/2006/relationships/hyperlink" Target="https://commons.wikimedia.org/wiki/File:Desktop.jpg" TargetMode="External"/><Relationship Id="rId11" Type="http://schemas.openxmlformats.org/officeDocument/2006/relationships/hyperlink" Target="https://en.wikipedia.org/wiki/en:Creative_Commons" TargetMode="External"/><Relationship Id="rId33" Type="http://schemas.openxmlformats.org/officeDocument/2006/relationships/hyperlink" Target="https://creativecommons.org/licenses/by-sa/3.0/deed.en" TargetMode="External"/><Relationship Id="rId10" Type="http://schemas.openxmlformats.org/officeDocument/2006/relationships/hyperlink" Target="https://commons.wikimedia.org/wiki/File:Vienna_-_Telefunken_RA_463-2_analog_computer_-_0160.jpg" TargetMode="External"/><Relationship Id="rId32" Type="http://schemas.openxmlformats.org/officeDocument/2006/relationships/hyperlink" Target="https://creativecommons.org/licenses/by-sa/3.0/deed.en" TargetMode="External"/><Relationship Id="rId13" Type="http://schemas.openxmlformats.org/officeDocument/2006/relationships/hyperlink" Target="https://creativecommons.org/licenses/by-sa/3.0/deed.en" TargetMode="External"/><Relationship Id="rId35" Type="http://schemas.openxmlformats.org/officeDocument/2006/relationships/hyperlink" Target="https://commons.wikimedia.org/wiki/File:Computer_from_inside_018.jpg" TargetMode="External"/><Relationship Id="rId12" Type="http://schemas.openxmlformats.org/officeDocument/2006/relationships/hyperlink" Target="https://creativecommons.org/licenses/by-sa/3.0/deed.en" TargetMode="External"/><Relationship Id="rId34" Type="http://schemas.openxmlformats.org/officeDocument/2006/relationships/hyperlink" Target="https://pixabay.com/en/office-pc-computer-desktop-linux-462911/" TargetMode="External"/><Relationship Id="rId15" Type="http://schemas.openxmlformats.org/officeDocument/2006/relationships/hyperlink" Target="https://pxhere.com/en/photo/539993" TargetMode="External"/><Relationship Id="rId14" Type="http://schemas.openxmlformats.org/officeDocument/2006/relationships/hyperlink" Target="https://pxhere.com/en/photo/1386884" TargetMode="External"/><Relationship Id="rId17" Type="http://schemas.openxmlformats.org/officeDocument/2006/relationships/hyperlink" Target="https://en.wikipedia.org/wiki/File:WAT_1001.jpg" TargetMode="External"/><Relationship Id="rId16" Type="http://schemas.openxmlformats.org/officeDocument/2006/relationships/hyperlink" Target="http://maxpixel.freegreatpicture.com/Binary-System-Computer-Binary-Monitor-Binary-Code-1307227" TargetMode="External"/><Relationship Id="rId19" Type="http://schemas.openxmlformats.org/officeDocument/2006/relationships/hyperlink" Target="https://en.wikipedia.org/wiki/en:Creative_Commons" TargetMode="External"/><Relationship Id="rId18" Type="http://schemas.openxmlformats.org/officeDocument/2006/relationships/hyperlink" Target="https://commons.wikimedia.org/wiki/File:IBM_Blue_Gene_P_supercomputer.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image" Target="../media/image26.jpg"/><Relationship Id="rId4" Type="http://schemas.openxmlformats.org/officeDocument/2006/relationships/image" Target="../media/image13.jpg"/><Relationship Id="rId5" Type="http://schemas.openxmlformats.org/officeDocument/2006/relationships/image" Target="../media/image7.jpg"/><Relationship Id="rId6"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7.jpg"/><Relationship Id="rId5"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 Id="rId3" Type="http://schemas.openxmlformats.org/officeDocument/2006/relationships/image" Target="../media/image24.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52"/>
          <p:cNvSpPr txBox="1"/>
          <p:nvPr>
            <p:ph type="ctrTitle"/>
          </p:nvPr>
        </p:nvSpPr>
        <p:spPr>
          <a:xfrm>
            <a:off x="685800" y="1707775"/>
            <a:ext cx="7772400" cy="1916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2400"/>
          </a:p>
          <a:p>
            <a:pPr indent="0" lvl="0" marL="0" marR="0" rtl="0" algn="ctr">
              <a:spcBef>
                <a:spcPts val="0"/>
              </a:spcBef>
              <a:spcAft>
                <a:spcPts val="0"/>
              </a:spcAft>
              <a:buClr>
                <a:srgbClr val="5E6A71"/>
              </a:buClr>
              <a:buFont typeface="Arial"/>
              <a:buNone/>
            </a:pPr>
            <a:r>
              <a:rPr lang="en-GB"/>
              <a:t>Introduction to Computer Systems</a:t>
            </a:r>
            <a:endParaRPr b="1" i="0" sz="4000" u="none" cap="none" strike="noStrike">
              <a:solidFill>
                <a:srgbClr val="5E6A71"/>
              </a:solidFill>
              <a:latin typeface="Arial"/>
              <a:ea typeface="Arial"/>
              <a:cs typeface="Arial"/>
              <a:sym typeface="Arial"/>
            </a:endParaRPr>
          </a:p>
        </p:txBody>
      </p:sp>
      <p:sp>
        <p:nvSpPr>
          <p:cNvPr id="298" name="Google Shape;298;p52"/>
          <p:cNvSpPr txBox="1"/>
          <p:nvPr>
            <p:ph idx="1" type="subTitle"/>
          </p:nvPr>
        </p:nvSpPr>
        <p:spPr>
          <a:xfrm>
            <a:off x="1442200" y="3639425"/>
            <a:ext cx="6400800" cy="926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98DB"/>
              </a:buClr>
              <a:buFont typeface="Arial"/>
              <a:buNone/>
            </a:pPr>
            <a:r>
              <a:rPr lang="en-GB" sz="4800"/>
              <a:t>Computer Components</a:t>
            </a:r>
            <a:endParaRPr b="0" i="1" sz="4800" u="none" cap="none" strike="noStrike">
              <a:solidFill>
                <a:srgbClr val="0098DB"/>
              </a:solidFill>
              <a:latin typeface="Times New Roman"/>
              <a:ea typeface="Times New Roman"/>
              <a:cs typeface="Times New Roman"/>
              <a:sym typeface="Times New Roman"/>
            </a:endParaRPr>
          </a:p>
        </p:txBody>
      </p:sp>
      <p:sp>
        <p:nvSpPr>
          <p:cNvPr id="299" name="Google Shape;299;p52"/>
          <p:cNvSpPr txBox="1"/>
          <p:nvPr/>
        </p:nvSpPr>
        <p:spPr>
          <a:xfrm>
            <a:off x="0" y="6326650"/>
            <a:ext cx="9144000" cy="5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4"/>
              </a:rPr>
              <a:t>Direct Link to view these slides on Google Docs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61"/>
          <p:cNvSpPr txBox="1"/>
          <p:nvPr>
            <p:ph type="title"/>
          </p:nvPr>
        </p:nvSpPr>
        <p:spPr>
          <a:xfrm>
            <a:off x="3115275" y="685675"/>
            <a:ext cx="3483300" cy="509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2400">
                <a:solidFill>
                  <a:schemeClr val="dk2"/>
                </a:solidFill>
              </a:rPr>
              <a:t>Mainframe </a:t>
            </a:r>
            <a:r>
              <a:rPr lang="en-GB" sz="2400">
                <a:solidFill>
                  <a:schemeClr val="dk2"/>
                </a:solidFill>
              </a:rPr>
              <a:t>Computer</a:t>
            </a:r>
            <a:endParaRPr b="1" i="0" sz="2400" u="none" cap="none" strike="noStrike">
              <a:solidFill>
                <a:schemeClr val="dk2"/>
              </a:solidFill>
              <a:latin typeface="Arial"/>
              <a:ea typeface="Arial"/>
              <a:cs typeface="Arial"/>
              <a:sym typeface="Arial"/>
            </a:endParaRPr>
          </a:p>
        </p:txBody>
      </p:sp>
      <p:sp>
        <p:nvSpPr>
          <p:cNvPr id="377" name="Google Shape;377;p61"/>
          <p:cNvSpPr txBox="1"/>
          <p:nvPr/>
        </p:nvSpPr>
        <p:spPr>
          <a:xfrm>
            <a:off x="466875" y="1508625"/>
            <a:ext cx="5068800" cy="519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GB" sz="2400">
                <a:solidFill>
                  <a:schemeClr val="dk1"/>
                </a:solidFill>
              </a:rPr>
              <a:t>Mainframe computers (colloquially referred to as "big iron") are computers used primarily by large organizations for critical applications, bulk data processing.</a:t>
            </a:r>
            <a:endParaRPr sz="2400">
              <a:solidFill>
                <a:schemeClr val="dk1"/>
              </a:solidFill>
            </a:endParaRPr>
          </a:p>
          <a:p>
            <a:pPr indent="0" lvl="0" marL="0" rtl="0" algn="l">
              <a:lnSpc>
                <a:spcPct val="115000"/>
              </a:lnSpc>
              <a:spcBef>
                <a:spcPts val="600"/>
              </a:spcBef>
              <a:spcAft>
                <a:spcPts val="0"/>
              </a:spcAft>
              <a:buNone/>
            </a:pPr>
            <a:r>
              <a:t/>
            </a:r>
            <a:endParaRPr sz="2400">
              <a:solidFill>
                <a:schemeClr val="dk1"/>
              </a:solidFill>
            </a:endParaRPr>
          </a:p>
          <a:p>
            <a:pPr indent="0" lvl="0" marL="0" rtl="0" algn="l">
              <a:lnSpc>
                <a:spcPct val="115000"/>
              </a:lnSpc>
              <a:spcBef>
                <a:spcPts val="600"/>
              </a:spcBef>
              <a:spcAft>
                <a:spcPts val="0"/>
              </a:spcAft>
              <a:buNone/>
            </a:pPr>
            <a:r>
              <a:rPr lang="en-GB" sz="2400">
                <a:solidFill>
                  <a:schemeClr val="dk1"/>
                </a:solidFill>
              </a:rPr>
              <a:t>IBM developed its first mainframe computer, known as the Automatic Sequence Controlled Calculator (ASCC), in 1944.</a:t>
            </a:r>
            <a:endParaRPr sz="2000">
              <a:solidFill>
                <a:srgbClr val="5E6A71"/>
              </a:solidFill>
            </a:endParaRPr>
          </a:p>
        </p:txBody>
      </p:sp>
      <p:pic>
        <p:nvPicPr>
          <p:cNvPr id="378" name="Google Shape;378;p61"/>
          <p:cNvPicPr preferRelativeResize="0"/>
          <p:nvPr/>
        </p:nvPicPr>
        <p:blipFill>
          <a:blip r:embed="rId3">
            <a:alphaModFix/>
          </a:blip>
          <a:stretch>
            <a:fillRect/>
          </a:stretch>
        </p:blipFill>
        <p:spPr>
          <a:xfrm>
            <a:off x="5688075" y="1347175"/>
            <a:ext cx="3303525" cy="2560101"/>
          </a:xfrm>
          <a:prstGeom prst="rect">
            <a:avLst/>
          </a:prstGeom>
          <a:noFill/>
          <a:ln>
            <a:noFill/>
          </a:ln>
        </p:spPr>
      </p:pic>
      <p:pic>
        <p:nvPicPr>
          <p:cNvPr id="379" name="Google Shape;379;p61"/>
          <p:cNvPicPr preferRelativeResize="0"/>
          <p:nvPr/>
        </p:nvPicPr>
        <p:blipFill>
          <a:blip r:embed="rId4">
            <a:alphaModFix/>
          </a:blip>
          <a:stretch>
            <a:fillRect/>
          </a:stretch>
        </p:blipFill>
        <p:spPr>
          <a:xfrm>
            <a:off x="5688075" y="4059676"/>
            <a:ext cx="3303525" cy="24776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62"/>
          <p:cNvSpPr txBox="1"/>
          <p:nvPr>
            <p:ph type="title"/>
          </p:nvPr>
        </p:nvSpPr>
        <p:spPr>
          <a:xfrm>
            <a:off x="3115275" y="685675"/>
            <a:ext cx="3483300" cy="509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2400">
                <a:solidFill>
                  <a:schemeClr val="dk2"/>
                </a:solidFill>
              </a:rPr>
              <a:t>Mini </a:t>
            </a:r>
            <a:r>
              <a:rPr lang="en-GB" sz="2400">
                <a:solidFill>
                  <a:schemeClr val="dk2"/>
                </a:solidFill>
              </a:rPr>
              <a:t>Computer</a:t>
            </a:r>
            <a:endParaRPr b="1" i="0" sz="2400" u="none" cap="none" strike="noStrike">
              <a:solidFill>
                <a:schemeClr val="dk2"/>
              </a:solidFill>
              <a:latin typeface="Arial"/>
              <a:ea typeface="Arial"/>
              <a:cs typeface="Arial"/>
              <a:sym typeface="Arial"/>
            </a:endParaRPr>
          </a:p>
        </p:txBody>
      </p:sp>
      <p:sp>
        <p:nvSpPr>
          <p:cNvPr id="385" name="Google Shape;385;p62"/>
          <p:cNvSpPr txBox="1"/>
          <p:nvPr/>
        </p:nvSpPr>
        <p:spPr>
          <a:xfrm>
            <a:off x="466875" y="1508625"/>
            <a:ext cx="5068800" cy="214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GB" sz="2400">
                <a:solidFill>
                  <a:schemeClr val="dk1"/>
                </a:solidFill>
              </a:rPr>
              <a:t>A computer of medium power,</a:t>
            </a:r>
            <a:endParaRPr sz="2400">
              <a:solidFill>
                <a:schemeClr val="dk1"/>
              </a:solidFill>
            </a:endParaRPr>
          </a:p>
          <a:p>
            <a:pPr indent="0" lvl="0" marL="0" rtl="0" algn="l">
              <a:lnSpc>
                <a:spcPct val="115000"/>
              </a:lnSpc>
              <a:spcBef>
                <a:spcPts val="600"/>
              </a:spcBef>
              <a:spcAft>
                <a:spcPts val="0"/>
              </a:spcAft>
              <a:buNone/>
            </a:pPr>
            <a:r>
              <a:rPr lang="en-GB" sz="2400">
                <a:solidFill>
                  <a:schemeClr val="dk1"/>
                </a:solidFill>
              </a:rPr>
              <a:t>more than a microcomputer but less than a mainframe.</a:t>
            </a:r>
            <a:endParaRPr sz="2400">
              <a:solidFill>
                <a:schemeClr val="dk1"/>
              </a:solidFill>
            </a:endParaRPr>
          </a:p>
          <a:p>
            <a:pPr indent="0" lvl="0" marL="0" rtl="0" algn="l">
              <a:lnSpc>
                <a:spcPct val="115000"/>
              </a:lnSpc>
              <a:spcBef>
                <a:spcPts val="600"/>
              </a:spcBef>
              <a:spcAft>
                <a:spcPts val="0"/>
              </a:spcAft>
              <a:buNone/>
            </a:pPr>
            <a:r>
              <a:t/>
            </a:r>
            <a:endParaRPr sz="2000">
              <a:solidFill>
                <a:srgbClr val="5E6A71"/>
              </a:solidFill>
            </a:endParaRPr>
          </a:p>
        </p:txBody>
      </p:sp>
      <p:pic>
        <p:nvPicPr>
          <p:cNvPr id="386" name="Google Shape;386;p62"/>
          <p:cNvPicPr preferRelativeResize="0"/>
          <p:nvPr/>
        </p:nvPicPr>
        <p:blipFill>
          <a:blip r:embed="rId3">
            <a:alphaModFix/>
          </a:blip>
          <a:stretch>
            <a:fillRect/>
          </a:stretch>
        </p:blipFill>
        <p:spPr>
          <a:xfrm>
            <a:off x="5688075" y="1347175"/>
            <a:ext cx="3303525" cy="4404701"/>
          </a:xfrm>
          <a:prstGeom prst="rect">
            <a:avLst/>
          </a:prstGeom>
          <a:noFill/>
          <a:ln>
            <a:noFill/>
          </a:ln>
        </p:spPr>
      </p:pic>
      <p:pic>
        <p:nvPicPr>
          <p:cNvPr id="387" name="Google Shape;387;p62"/>
          <p:cNvPicPr preferRelativeResize="0"/>
          <p:nvPr/>
        </p:nvPicPr>
        <p:blipFill>
          <a:blip r:embed="rId4">
            <a:alphaModFix/>
          </a:blip>
          <a:stretch>
            <a:fillRect/>
          </a:stretch>
        </p:blipFill>
        <p:spPr>
          <a:xfrm>
            <a:off x="3115275" y="2849900"/>
            <a:ext cx="2176481" cy="290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3"/>
          <p:cNvSpPr txBox="1"/>
          <p:nvPr>
            <p:ph type="title"/>
          </p:nvPr>
        </p:nvSpPr>
        <p:spPr>
          <a:xfrm>
            <a:off x="3115275" y="685675"/>
            <a:ext cx="3483300" cy="509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2400">
                <a:solidFill>
                  <a:schemeClr val="dk2"/>
                </a:solidFill>
              </a:rPr>
              <a:t>Micro Computer</a:t>
            </a:r>
            <a:endParaRPr b="1" i="0" sz="2400" u="none" cap="none" strike="noStrike">
              <a:solidFill>
                <a:schemeClr val="dk2"/>
              </a:solidFill>
              <a:latin typeface="Arial"/>
              <a:ea typeface="Arial"/>
              <a:cs typeface="Arial"/>
              <a:sym typeface="Arial"/>
            </a:endParaRPr>
          </a:p>
        </p:txBody>
      </p:sp>
      <p:sp>
        <p:nvSpPr>
          <p:cNvPr id="393" name="Google Shape;393;p63"/>
          <p:cNvSpPr txBox="1"/>
          <p:nvPr/>
        </p:nvSpPr>
        <p:spPr>
          <a:xfrm>
            <a:off x="466875" y="1508625"/>
            <a:ext cx="5068800" cy="2142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rPr lang="en-GB" sz="2000">
                <a:solidFill>
                  <a:srgbClr val="5E6A71"/>
                </a:solidFill>
              </a:rPr>
              <a:t>A microcomputer is a complete computer on a smaller scale and is generally a synonym for the more common term, personal computer or PC , a computer designed for an individual.</a:t>
            </a:r>
            <a:endParaRPr sz="3000">
              <a:latin typeface="Calibri"/>
              <a:ea typeface="Calibri"/>
              <a:cs typeface="Calibri"/>
              <a:sym typeface="Calibri"/>
            </a:endParaRPr>
          </a:p>
          <a:p>
            <a:pPr indent="0" lvl="0" marL="0" rtl="0" algn="l">
              <a:lnSpc>
                <a:spcPct val="115000"/>
              </a:lnSpc>
              <a:spcBef>
                <a:spcPts val="600"/>
              </a:spcBef>
              <a:spcAft>
                <a:spcPts val="0"/>
              </a:spcAft>
              <a:buNone/>
            </a:pPr>
            <a:r>
              <a:t/>
            </a:r>
            <a:endParaRPr sz="2400">
              <a:solidFill>
                <a:schemeClr val="dk1"/>
              </a:solidFill>
            </a:endParaRPr>
          </a:p>
        </p:txBody>
      </p:sp>
      <p:pic>
        <p:nvPicPr>
          <p:cNvPr id="394" name="Google Shape;394;p63"/>
          <p:cNvPicPr preferRelativeResize="0"/>
          <p:nvPr/>
        </p:nvPicPr>
        <p:blipFill>
          <a:blip r:embed="rId3">
            <a:alphaModFix/>
          </a:blip>
          <a:stretch>
            <a:fillRect/>
          </a:stretch>
        </p:blipFill>
        <p:spPr>
          <a:xfrm>
            <a:off x="5632600" y="749250"/>
            <a:ext cx="3511390" cy="2901975"/>
          </a:xfrm>
          <a:prstGeom prst="rect">
            <a:avLst/>
          </a:prstGeom>
          <a:noFill/>
          <a:ln>
            <a:noFill/>
          </a:ln>
        </p:spPr>
      </p:pic>
      <p:pic>
        <p:nvPicPr>
          <p:cNvPr id="395" name="Google Shape;395;p63"/>
          <p:cNvPicPr preferRelativeResize="0"/>
          <p:nvPr/>
        </p:nvPicPr>
        <p:blipFill>
          <a:blip r:embed="rId4">
            <a:alphaModFix/>
          </a:blip>
          <a:stretch>
            <a:fillRect/>
          </a:stretch>
        </p:blipFill>
        <p:spPr>
          <a:xfrm>
            <a:off x="3816190" y="3803625"/>
            <a:ext cx="4352962" cy="2901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64"/>
          <p:cNvSpPr txBox="1"/>
          <p:nvPr>
            <p:ph type="title"/>
          </p:nvPr>
        </p:nvSpPr>
        <p:spPr>
          <a:xfrm>
            <a:off x="2201800" y="635525"/>
            <a:ext cx="53784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Johann von Neumann (1903 - 1957)</a:t>
            </a:r>
            <a:endParaRPr b="1" i="0" sz="2400" u="none" cap="none" strike="noStrike">
              <a:solidFill>
                <a:schemeClr val="dk2"/>
              </a:solidFill>
              <a:latin typeface="Arial"/>
              <a:ea typeface="Arial"/>
              <a:cs typeface="Arial"/>
              <a:sym typeface="Arial"/>
            </a:endParaRPr>
          </a:p>
        </p:txBody>
      </p:sp>
      <p:sp>
        <p:nvSpPr>
          <p:cNvPr id="401" name="Google Shape;401;p64"/>
          <p:cNvSpPr txBox="1"/>
          <p:nvPr>
            <p:ph idx="1" type="body"/>
          </p:nvPr>
        </p:nvSpPr>
        <p:spPr>
          <a:xfrm>
            <a:off x="4226000" y="2292625"/>
            <a:ext cx="4335000" cy="3670800"/>
          </a:xfrm>
          <a:prstGeom prst="rect">
            <a:avLst/>
          </a:prstGeom>
          <a:noFill/>
          <a:ln>
            <a:noFill/>
          </a:ln>
        </p:spPr>
        <p:txBody>
          <a:bodyPr anchorCtr="0" anchor="t" bIns="45700" lIns="91425" spcFirstLastPara="1" rIns="91425" wrap="square" tIns="45700">
            <a:noAutofit/>
          </a:bodyPr>
          <a:lstStyle/>
          <a:p>
            <a:pPr indent="-355600" lvl="0" marL="457200" marR="0" rtl="0" algn="l">
              <a:spcBef>
                <a:spcPts val="0"/>
              </a:spcBef>
              <a:spcAft>
                <a:spcPts val="0"/>
              </a:spcAft>
              <a:buSzPts val="2000"/>
              <a:buChar char="•"/>
            </a:pPr>
            <a:r>
              <a:rPr lang="en-GB" sz="2000"/>
              <a:t>Fundamental structure of a computer</a:t>
            </a:r>
            <a:endParaRPr sz="2000"/>
          </a:p>
          <a:p>
            <a:pPr indent="0" lvl="0" marL="0" marR="0" rtl="0" algn="l">
              <a:spcBef>
                <a:spcPts val="0"/>
              </a:spcBef>
              <a:spcAft>
                <a:spcPts val="0"/>
              </a:spcAft>
              <a:buNone/>
            </a:pPr>
            <a:r>
              <a:t/>
            </a:r>
            <a:endParaRPr sz="2000"/>
          </a:p>
          <a:p>
            <a:pPr indent="-355600" lvl="0" marL="457200" marR="0" rtl="0" algn="l">
              <a:spcBef>
                <a:spcPts val="0"/>
              </a:spcBef>
              <a:spcAft>
                <a:spcPts val="0"/>
              </a:spcAft>
              <a:buSzPts val="2000"/>
              <a:buChar char="•"/>
            </a:pPr>
            <a:r>
              <a:rPr lang="en-GB" sz="2000"/>
              <a:t>Storing program in same memory as data - allows programs to be manipulated as if they were data</a:t>
            </a:r>
            <a:endParaRPr sz="2000"/>
          </a:p>
          <a:p>
            <a:pPr indent="0" lvl="0" marL="0" marR="0" rtl="0" algn="l">
              <a:spcBef>
                <a:spcPts val="0"/>
              </a:spcBef>
              <a:spcAft>
                <a:spcPts val="0"/>
              </a:spcAft>
              <a:buNone/>
            </a:pPr>
            <a:r>
              <a:t/>
            </a:r>
            <a:endParaRPr sz="2000"/>
          </a:p>
          <a:p>
            <a:pPr indent="-355600" lvl="0" marL="457200" marR="0" rtl="0" algn="l">
              <a:spcBef>
                <a:spcPts val="0"/>
              </a:spcBef>
              <a:spcAft>
                <a:spcPts val="0"/>
              </a:spcAft>
              <a:buSzPts val="2000"/>
              <a:buChar char="•"/>
            </a:pPr>
            <a:r>
              <a:rPr lang="en-GB" sz="2000"/>
              <a:t>Von Neumann architecture</a:t>
            </a:r>
            <a:endParaRPr sz="2000"/>
          </a:p>
        </p:txBody>
      </p:sp>
      <p:pic>
        <p:nvPicPr>
          <p:cNvPr descr="neumann.jpg" id="402" name="Google Shape;402;p64"/>
          <p:cNvPicPr preferRelativeResize="0"/>
          <p:nvPr/>
        </p:nvPicPr>
        <p:blipFill>
          <a:blip r:embed="rId3">
            <a:alphaModFix/>
          </a:blip>
          <a:stretch>
            <a:fillRect/>
          </a:stretch>
        </p:blipFill>
        <p:spPr>
          <a:xfrm>
            <a:off x="607100" y="2009225"/>
            <a:ext cx="3238500" cy="299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65"/>
          <p:cNvSpPr txBox="1"/>
          <p:nvPr>
            <p:ph type="title"/>
          </p:nvPr>
        </p:nvSpPr>
        <p:spPr>
          <a:xfrm>
            <a:off x="2239050" y="535000"/>
            <a:ext cx="5813700" cy="587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A5ACAF"/>
              </a:buClr>
              <a:buFont typeface="Arial"/>
              <a:buNone/>
            </a:pPr>
            <a:r>
              <a:rPr lang="en-GB" sz="3000">
                <a:solidFill>
                  <a:schemeClr val="dk2"/>
                </a:solidFill>
              </a:rPr>
              <a:t>Von Neumann Architecture</a:t>
            </a:r>
            <a:endParaRPr b="1" i="0" sz="3000" u="none" cap="none" strike="noStrike">
              <a:solidFill>
                <a:schemeClr val="dk2"/>
              </a:solidFill>
              <a:latin typeface="Arial"/>
              <a:ea typeface="Arial"/>
              <a:cs typeface="Arial"/>
              <a:sym typeface="Arial"/>
            </a:endParaRPr>
          </a:p>
        </p:txBody>
      </p:sp>
      <p:sp>
        <p:nvSpPr>
          <p:cNvPr id="408" name="Google Shape;408;p65"/>
          <p:cNvSpPr txBox="1"/>
          <p:nvPr>
            <p:ph idx="1" type="body"/>
          </p:nvPr>
        </p:nvSpPr>
        <p:spPr>
          <a:xfrm>
            <a:off x="669850" y="1291700"/>
            <a:ext cx="7920900" cy="70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lang="en-GB" sz="1800">
                <a:solidFill>
                  <a:srgbClr val="434343"/>
                </a:solidFill>
              </a:rPr>
              <a:t>In this architecture, the CU (Control Unit) and ALU (Arithmetic and Logic Unit) are linked as CPU (Central Processing Unit)</a:t>
            </a:r>
            <a:endParaRPr sz="1800">
              <a:solidFill>
                <a:srgbClr val="434343"/>
              </a:solidFill>
            </a:endParaRPr>
          </a:p>
        </p:txBody>
      </p:sp>
      <p:sp>
        <p:nvSpPr>
          <p:cNvPr id="409" name="Google Shape;409;p65"/>
          <p:cNvSpPr txBox="1"/>
          <p:nvPr/>
        </p:nvSpPr>
        <p:spPr>
          <a:xfrm>
            <a:off x="669850" y="1997300"/>
            <a:ext cx="81354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434343"/>
                </a:solidFill>
              </a:rPr>
              <a:t>In general, a computer is composed of: I/O Units, Memory and CPU</a:t>
            </a:r>
            <a:endParaRPr sz="1800">
              <a:solidFill>
                <a:srgbClr val="434343"/>
              </a:solidFill>
            </a:endParaRPr>
          </a:p>
          <a:p>
            <a:pPr indent="0" lvl="0" marL="0" rtl="0" algn="l">
              <a:spcBef>
                <a:spcPts val="0"/>
              </a:spcBef>
              <a:spcAft>
                <a:spcPts val="0"/>
              </a:spcAft>
              <a:buNone/>
            </a:pPr>
            <a:r>
              <a:t/>
            </a:r>
            <a:endParaRPr sz="1800">
              <a:solidFill>
                <a:srgbClr val="434343"/>
              </a:solidFill>
            </a:endParaRPr>
          </a:p>
        </p:txBody>
      </p:sp>
      <p:pic>
        <p:nvPicPr>
          <p:cNvPr id="410" name="Google Shape;410;p65"/>
          <p:cNvPicPr preferRelativeResize="0"/>
          <p:nvPr/>
        </p:nvPicPr>
        <p:blipFill>
          <a:blip r:embed="rId3">
            <a:alphaModFix/>
          </a:blip>
          <a:stretch>
            <a:fillRect/>
          </a:stretch>
        </p:blipFill>
        <p:spPr>
          <a:xfrm>
            <a:off x="1847100" y="2521100"/>
            <a:ext cx="5449800" cy="3612175"/>
          </a:xfrm>
          <a:prstGeom prst="rect">
            <a:avLst/>
          </a:prstGeom>
          <a:noFill/>
          <a:ln>
            <a:noFill/>
          </a:ln>
        </p:spPr>
      </p:pic>
      <p:sp>
        <p:nvSpPr>
          <p:cNvPr id="411" name="Google Shape;411;p65"/>
          <p:cNvSpPr txBox="1"/>
          <p:nvPr/>
        </p:nvSpPr>
        <p:spPr>
          <a:xfrm>
            <a:off x="370800" y="6073200"/>
            <a:ext cx="8402400" cy="7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434343"/>
                </a:solidFill>
              </a:rPr>
              <a:t>For more information on the CPU, please visit: </a:t>
            </a:r>
            <a:r>
              <a:rPr lang="en-GB" sz="1600" u="sng">
                <a:solidFill>
                  <a:schemeClr val="hlink"/>
                </a:solidFill>
                <a:hlinkClick r:id="rId4"/>
              </a:rPr>
              <a:t>https://www.youtube.com/watch?v=FZGugFqdr60</a:t>
            </a:r>
            <a:r>
              <a:rPr lang="en-GB" sz="1600"/>
              <a:t>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6"/>
          <p:cNvSpPr txBox="1"/>
          <p:nvPr>
            <p:ph type="title"/>
          </p:nvPr>
        </p:nvSpPr>
        <p:spPr>
          <a:xfrm>
            <a:off x="2493350" y="500125"/>
            <a:ext cx="6120600" cy="622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3000">
                <a:solidFill>
                  <a:schemeClr val="dk2"/>
                </a:solidFill>
              </a:rPr>
              <a:t>Computers, how are they made?</a:t>
            </a:r>
            <a:endParaRPr b="1" i="0" sz="3000" u="none" cap="none" strike="noStrike">
              <a:solidFill>
                <a:schemeClr val="dk2"/>
              </a:solidFill>
              <a:latin typeface="Arial"/>
              <a:ea typeface="Arial"/>
              <a:cs typeface="Arial"/>
              <a:sym typeface="Arial"/>
            </a:endParaRPr>
          </a:p>
        </p:txBody>
      </p:sp>
      <p:sp>
        <p:nvSpPr>
          <p:cNvPr id="417" name="Google Shape;417;p66"/>
          <p:cNvSpPr txBox="1"/>
          <p:nvPr>
            <p:ph idx="1" type="body"/>
          </p:nvPr>
        </p:nvSpPr>
        <p:spPr>
          <a:xfrm>
            <a:off x="5115300" y="2410725"/>
            <a:ext cx="3571200" cy="3948600"/>
          </a:xfrm>
          <a:prstGeom prst="rect">
            <a:avLst/>
          </a:prstGeom>
          <a:noFill/>
          <a:ln>
            <a:noFill/>
          </a:ln>
        </p:spPr>
        <p:txBody>
          <a:bodyPr anchorCtr="0" anchor="t" bIns="45700" lIns="91425" spcFirstLastPara="1" rIns="91425" wrap="square" tIns="45700">
            <a:noAutofit/>
          </a:bodyPr>
          <a:lstStyle/>
          <a:p>
            <a:pPr indent="0" lvl="0" marL="177800" rtl="0" algn="l">
              <a:spcBef>
                <a:spcPts val="0"/>
              </a:spcBef>
              <a:spcAft>
                <a:spcPts val="0"/>
              </a:spcAft>
              <a:buClr>
                <a:schemeClr val="lt1"/>
              </a:buClr>
              <a:buSzPts val="2800"/>
              <a:buFont typeface="Arial"/>
              <a:buNone/>
            </a:pPr>
            <a:r>
              <a:rPr lang="en-GB" sz="2000">
                <a:solidFill>
                  <a:srgbClr val="434343"/>
                </a:solidFill>
              </a:rPr>
              <a:t>PC opened up - obviously a new one, there’s no dust!</a:t>
            </a:r>
            <a:endParaRPr sz="2000">
              <a:solidFill>
                <a:srgbClr val="434343"/>
              </a:solidFill>
            </a:endParaRPr>
          </a:p>
          <a:p>
            <a:pPr indent="0" lvl="0" marL="177800" rtl="0" algn="l">
              <a:spcBef>
                <a:spcPts val="0"/>
              </a:spcBef>
              <a:spcAft>
                <a:spcPts val="0"/>
              </a:spcAft>
              <a:buClr>
                <a:schemeClr val="lt1"/>
              </a:buClr>
              <a:buSzPts val="2800"/>
              <a:buFont typeface="Arial"/>
              <a:buNone/>
            </a:pPr>
            <a:r>
              <a:t/>
            </a:r>
            <a:endParaRPr sz="2000">
              <a:solidFill>
                <a:srgbClr val="434343"/>
              </a:solidFill>
            </a:endParaRPr>
          </a:p>
        </p:txBody>
      </p:sp>
      <p:pic>
        <p:nvPicPr>
          <p:cNvPr descr="Computer_from_inside_018.jpg" id="418" name="Google Shape;418;p66"/>
          <p:cNvPicPr preferRelativeResize="0"/>
          <p:nvPr/>
        </p:nvPicPr>
        <p:blipFill rotWithShape="1">
          <a:blip r:embed="rId3">
            <a:alphaModFix/>
          </a:blip>
          <a:srcRect b="0" l="10" r="-10" t="0"/>
          <a:stretch/>
        </p:blipFill>
        <p:spPr>
          <a:xfrm>
            <a:off x="49575" y="1890950"/>
            <a:ext cx="4930426" cy="4658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7"/>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Computer Anatomy</a:t>
            </a:r>
            <a:endParaRPr b="1" i="0" sz="2400" u="none" cap="none" strike="noStrike">
              <a:solidFill>
                <a:schemeClr val="dk2"/>
              </a:solidFill>
              <a:latin typeface="Arial"/>
              <a:ea typeface="Arial"/>
              <a:cs typeface="Arial"/>
              <a:sym typeface="Arial"/>
            </a:endParaRPr>
          </a:p>
        </p:txBody>
      </p:sp>
      <p:sp>
        <p:nvSpPr>
          <p:cNvPr id="424" name="Google Shape;424;p67"/>
          <p:cNvSpPr txBox="1"/>
          <p:nvPr>
            <p:ph idx="1" type="body"/>
          </p:nvPr>
        </p:nvSpPr>
        <p:spPr>
          <a:xfrm>
            <a:off x="4679650" y="5645400"/>
            <a:ext cx="4280400" cy="108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2000"/>
              <a:t>The motherboard connects all components together.</a:t>
            </a:r>
            <a:endParaRPr sz="2000"/>
          </a:p>
        </p:txBody>
      </p:sp>
      <p:pic>
        <p:nvPicPr>
          <p:cNvPr id="425" name="Google Shape;425;p67"/>
          <p:cNvPicPr preferRelativeResize="0"/>
          <p:nvPr/>
        </p:nvPicPr>
        <p:blipFill>
          <a:blip r:embed="rId3">
            <a:alphaModFix/>
          </a:blip>
          <a:stretch>
            <a:fillRect/>
          </a:stretch>
        </p:blipFill>
        <p:spPr>
          <a:xfrm>
            <a:off x="2352250" y="1713770"/>
            <a:ext cx="4280400" cy="37096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68"/>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Computer Anatomy</a:t>
            </a:r>
            <a:endParaRPr b="1" i="0" sz="2400" u="none" cap="none" strike="noStrike">
              <a:solidFill>
                <a:schemeClr val="dk2"/>
              </a:solidFill>
              <a:latin typeface="Arial"/>
              <a:ea typeface="Arial"/>
              <a:cs typeface="Arial"/>
              <a:sym typeface="Arial"/>
            </a:endParaRPr>
          </a:p>
        </p:txBody>
      </p:sp>
      <p:sp>
        <p:nvSpPr>
          <p:cNvPr id="431" name="Google Shape;431;p68"/>
          <p:cNvSpPr txBox="1"/>
          <p:nvPr>
            <p:ph idx="1" type="body"/>
          </p:nvPr>
        </p:nvSpPr>
        <p:spPr>
          <a:xfrm>
            <a:off x="4679650" y="5645400"/>
            <a:ext cx="4280400" cy="108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000">
                <a:solidFill>
                  <a:srgbClr val="434343"/>
                </a:solidFill>
              </a:rPr>
              <a:t>CPU slot</a:t>
            </a:r>
            <a:endParaRPr b="1" sz="2000">
              <a:solidFill>
                <a:srgbClr val="434343"/>
              </a:solidFill>
            </a:endParaRPr>
          </a:p>
          <a:p>
            <a:pPr indent="0" lvl="0" marL="0" marR="0" rtl="0" algn="l">
              <a:spcBef>
                <a:spcPts val="0"/>
              </a:spcBef>
              <a:spcAft>
                <a:spcPts val="0"/>
              </a:spcAft>
              <a:buNone/>
            </a:pPr>
            <a:r>
              <a:rPr lang="en-GB" sz="2000">
                <a:solidFill>
                  <a:srgbClr val="434343"/>
                </a:solidFill>
              </a:rPr>
              <a:t>The CPU is a chip that slots into a standard socket</a:t>
            </a:r>
            <a:endParaRPr sz="2000">
              <a:solidFill>
                <a:srgbClr val="434343"/>
              </a:solidFill>
            </a:endParaRPr>
          </a:p>
        </p:txBody>
      </p:sp>
      <p:pic>
        <p:nvPicPr>
          <p:cNvPr id="432" name="Google Shape;432;p68"/>
          <p:cNvPicPr preferRelativeResize="0"/>
          <p:nvPr/>
        </p:nvPicPr>
        <p:blipFill>
          <a:blip r:embed="rId3">
            <a:alphaModFix/>
          </a:blip>
          <a:stretch>
            <a:fillRect/>
          </a:stretch>
        </p:blipFill>
        <p:spPr>
          <a:xfrm>
            <a:off x="2352250" y="1713770"/>
            <a:ext cx="4280400" cy="3709680"/>
          </a:xfrm>
          <a:prstGeom prst="rect">
            <a:avLst/>
          </a:prstGeom>
          <a:noFill/>
          <a:ln>
            <a:noFill/>
          </a:ln>
        </p:spPr>
      </p:pic>
      <p:sp>
        <p:nvSpPr>
          <p:cNvPr id="433" name="Google Shape;433;p68"/>
          <p:cNvSpPr/>
          <p:nvPr/>
        </p:nvSpPr>
        <p:spPr>
          <a:xfrm>
            <a:off x="5330675" y="2716700"/>
            <a:ext cx="1073400" cy="11889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9"/>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Computer Anatomy</a:t>
            </a:r>
            <a:endParaRPr b="1" i="0" sz="2400" u="none" cap="none" strike="noStrike">
              <a:solidFill>
                <a:schemeClr val="dk2"/>
              </a:solidFill>
              <a:latin typeface="Arial"/>
              <a:ea typeface="Arial"/>
              <a:cs typeface="Arial"/>
              <a:sym typeface="Arial"/>
            </a:endParaRPr>
          </a:p>
        </p:txBody>
      </p:sp>
      <p:sp>
        <p:nvSpPr>
          <p:cNvPr id="439" name="Google Shape;439;p69"/>
          <p:cNvSpPr txBox="1"/>
          <p:nvPr>
            <p:ph idx="1" type="body"/>
          </p:nvPr>
        </p:nvSpPr>
        <p:spPr>
          <a:xfrm>
            <a:off x="4679650" y="5645400"/>
            <a:ext cx="4280400" cy="108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000">
                <a:solidFill>
                  <a:srgbClr val="434343"/>
                </a:solidFill>
              </a:rPr>
              <a:t>The Power Connector</a:t>
            </a:r>
            <a:endParaRPr b="1" sz="2000">
              <a:solidFill>
                <a:srgbClr val="434343"/>
              </a:solidFill>
            </a:endParaRPr>
          </a:p>
          <a:p>
            <a:pPr indent="0" lvl="0" marL="0" marR="0" rtl="0" algn="l">
              <a:spcBef>
                <a:spcPts val="0"/>
              </a:spcBef>
              <a:spcAft>
                <a:spcPts val="0"/>
              </a:spcAft>
              <a:buNone/>
            </a:pPr>
            <a:r>
              <a:rPr lang="en-GB" sz="2000">
                <a:solidFill>
                  <a:srgbClr val="434343"/>
                </a:solidFill>
              </a:rPr>
              <a:t>Power supply is probably the largest box inside your PC.</a:t>
            </a:r>
            <a:endParaRPr sz="2000">
              <a:solidFill>
                <a:srgbClr val="434343"/>
              </a:solidFill>
            </a:endParaRPr>
          </a:p>
        </p:txBody>
      </p:sp>
      <p:pic>
        <p:nvPicPr>
          <p:cNvPr id="440" name="Google Shape;440;p69"/>
          <p:cNvPicPr preferRelativeResize="0"/>
          <p:nvPr/>
        </p:nvPicPr>
        <p:blipFill>
          <a:blip r:embed="rId3">
            <a:alphaModFix/>
          </a:blip>
          <a:stretch>
            <a:fillRect/>
          </a:stretch>
        </p:blipFill>
        <p:spPr>
          <a:xfrm>
            <a:off x="2352250" y="1713770"/>
            <a:ext cx="4280400" cy="3709680"/>
          </a:xfrm>
          <a:prstGeom prst="rect">
            <a:avLst/>
          </a:prstGeom>
          <a:noFill/>
          <a:ln>
            <a:noFill/>
          </a:ln>
        </p:spPr>
      </p:pic>
      <p:sp>
        <p:nvSpPr>
          <p:cNvPr id="441" name="Google Shape;441;p69"/>
          <p:cNvSpPr/>
          <p:nvPr/>
        </p:nvSpPr>
        <p:spPr>
          <a:xfrm>
            <a:off x="4359975" y="4943050"/>
            <a:ext cx="1033800" cy="490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70"/>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Computer Anatomy</a:t>
            </a:r>
            <a:endParaRPr b="1" i="0" sz="2400" u="none" cap="none" strike="noStrike">
              <a:solidFill>
                <a:schemeClr val="dk2"/>
              </a:solidFill>
              <a:latin typeface="Arial"/>
              <a:ea typeface="Arial"/>
              <a:cs typeface="Arial"/>
              <a:sym typeface="Arial"/>
            </a:endParaRPr>
          </a:p>
        </p:txBody>
      </p:sp>
      <p:sp>
        <p:nvSpPr>
          <p:cNvPr id="447" name="Google Shape;447;p70"/>
          <p:cNvSpPr txBox="1"/>
          <p:nvPr>
            <p:ph idx="1" type="body"/>
          </p:nvPr>
        </p:nvSpPr>
        <p:spPr>
          <a:xfrm>
            <a:off x="4666400" y="5526150"/>
            <a:ext cx="4280400" cy="108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000">
                <a:solidFill>
                  <a:srgbClr val="434343"/>
                </a:solidFill>
              </a:rPr>
              <a:t>Battery</a:t>
            </a:r>
            <a:endParaRPr b="1" sz="2000">
              <a:solidFill>
                <a:srgbClr val="434343"/>
              </a:solidFill>
            </a:endParaRPr>
          </a:p>
          <a:p>
            <a:pPr indent="0" lvl="0" marL="0" marR="0" rtl="0" algn="l">
              <a:spcBef>
                <a:spcPts val="0"/>
              </a:spcBef>
              <a:spcAft>
                <a:spcPts val="0"/>
              </a:spcAft>
              <a:buNone/>
            </a:pPr>
            <a:r>
              <a:rPr lang="en-GB" sz="2000">
                <a:solidFill>
                  <a:srgbClr val="434343"/>
                </a:solidFill>
              </a:rPr>
              <a:t>This battery keeps the clock running and accurate whist otherwise powered off.</a:t>
            </a:r>
            <a:endParaRPr sz="2000">
              <a:solidFill>
                <a:srgbClr val="434343"/>
              </a:solidFill>
            </a:endParaRPr>
          </a:p>
        </p:txBody>
      </p:sp>
      <p:pic>
        <p:nvPicPr>
          <p:cNvPr id="448" name="Google Shape;448;p70"/>
          <p:cNvPicPr preferRelativeResize="0"/>
          <p:nvPr/>
        </p:nvPicPr>
        <p:blipFill>
          <a:blip r:embed="rId3">
            <a:alphaModFix/>
          </a:blip>
          <a:stretch>
            <a:fillRect/>
          </a:stretch>
        </p:blipFill>
        <p:spPr>
          <a:xfrm>
            <a:off x="2352250" y="1713770"/>
            <a:ext cx="4280400" cy="3709680"/>
          </a:xfrm>
          <a:prstGeom prst="rect">
            <a:avLst/>
          </a:prstGeom>
          <a:noFill/>
          <a:ln>
            <a:noFill/>
          </a:ln>
        </p:spPr>
      </p:pic>
      <p:sp>
        <p:nvSpPr>
          <p:cNvPr id="449" name="Google Shape;449;p70"/>
          <p:cNvSpPr/>
          <p:nvPr/>
        </p:nvSpPr>
        <p:spPr>
          <a:xfrm>
            <a:off x="2729950" y="3432325"/>
            <a:ext cx="570000" cy="6228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53"/>
          <p:cNvSpPr txBox="1"/>
          <p:nvPr>
            <p:ph type="title"/>
          </p:nvPr>
        </p:nvSpPr>
        <p:spPr>
          <a:xfrm>
            <a:off x="611550" y="1483680"/>
            <a:ext cx="80751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t>What to expect in this topic:</a:t>
            </a:r>
            <a:endParaRPr b="1" i="0" sz="2400" u="none" cap="none" strike="noStrike">
              <a:solidFill>
                <a:srgbClr val="0098DB"/>
              </a:solidFill>
              <a:latin typeface="Arial"/>
              <a:ea typeface="Arial"/>
              <a:cs typeface="Arial"/>
              <a:sym typeface="Arial"/>
            </a:endParaRPr>
          </a:p>
        </p:txBody>
      </p:sp>
      <p:sp>
        <p:nvSpPr>
          <p:cNvPr id="305" name="Google Shape;305;p53"/>
          <p:cNvSpPr txBox="1"/>
          <p:nvPr>
            <p:ph idx="1" type="body"/>
          </p:nvPr>
        </p:nvSpPr>
        <p:spPr>
          <a:xfrm>
            <a:off x="611550" y="2383700"/>
            <a:ext cx="8075100" cy="3947700"/>
          </a:xfrm>
          <a:prstGeom prst="rect">
            <a:avLst/>
          </a:prstGeom>
          <a:noFill/>
          <a:ln>
            <a:noFill/>
          </a:ln>
        </p:spPr>
        <p:txBody>
          <a:bodyPr anchorCtr="0" anchor="t" bIns="45700" lIns="91425" spcFirstLastPara="1" rIns="91425" wrap="square" tIns="45700">
            <a:noAutofit/>
          </a:bodyPr>
          <a:lstStyle/>
          <a:p>
            <a:pPr indent="-381000" lvl="0" marL="457200" marR="0" rtl="0" algn="l">
              <a:spcBef>
                <a:spcPts val="0"/>
              </a:spcBef>
              <a:spcAft>
                <a:spcPts val="0"/>
              </a:spcAft>
              <a:buSzPts val="2400"/>
              <a:buChar char="•"/>
            </a:pPr>
            <a:r>
              <a:rPr lang="en-GB" sz="2400"/>
              <a:t>Computer Components, types and architecture</a:t>
            </a:r>
            <a:endParaRPr sz="2400"/>
          </a:p>
          <a:p>
            <a:pPr indent="-381000" lvl="0" marL="457200" marR="0" rtl="0" algn="l">
              <a:spcBef>
                <a:spcPts val="0"/>
              </a:spcBef>
              <a:spcAft>
                <a:spcPts val="0"/>
              </a:spcAft>
              <a:buSzPts val="2400"/>
              <a:buChar char="•"/>
            </a:pPr>
            <a:r>
              <a:rPr lang="en-GB" sz="2400"/>
              <a:t>Universality</a:t>
            </a:r>
            <a:endParaRPr sz="2400"/>
          </a:p>
          <a:p>
            <a:pPr indent="-381000" lvl="0" marL="457200" marR="0" rtl="0" algn="l">
              <a:spcBef>
                <a:spcPts val="0"/>
              </a:spcBef>
              <a:spcAft>
                <a:spcPts val="0"/>
              </a:spcAft>
              <a:buSzPts val="2400"/>
              <a:buChar char="•"/>
            </a:pPr>
            <a:r>
              <a:rPr lang="en-GB" sz="2400"/>
              <a:t>MIPS internal structure and RAM</a:t>
            </a:r>
            <a:endParaRPr sz="2400"/>
          </a:p>
          <a:p>
            <a:pPr indent="-381000" lvl="0" marL="457200" marR="0" rtl="0" algn="l">
              <a:spcBef>
                <a:spcPts val="0"/>
              </a:spcBef>
              <a:spcAft>
                <a:spcPts val="0"/>
              </a:spcAft>
              <a:buSzPts val="2400"/>
              <a:buChar char="•"/>
            </a:pPr>
            <a:r>
              <a:rPr lang="en-GB" sz="2400"/>
              <a:t>Operation of Computer (Execution)</a:t>
            </a:r>
            <a:endParaRPr sz="2400"/>
          </a:p>
          <a:p>
            <a:pPr indent="-381000" lvl="0" marL="457200" marR="0" rtl="0" algn="l">
              <a:spcBef>
                <a:spcPts val="0"/>
              </a:spcBef>
              <a:spcAft>
                <a:spcPts val="0"/>
              </a:spcAft>
              <a:buSzPts val="2400"/>
              <a:buChar char="•"/>
            </a:pPr>
            <a:r>
              <a:rPr lang="en-GB" sz="2400"/>
              <a:t>Memory simple structure, memory capacity and size </a:t>
            </a:r>
            <a:endParaRPr sz="2400"/>
          </a:p>
          <a:p>
            <a:pPr indent="-381000" lvl="0" marL="457200" rtl="0" algn="l">
              <a:spcBef>
                <a:spcPts val="0"/>
              </a:spcBef>
              <a:spcAft>
                <a:spcPts val="0"/>
              </a:spcAft>
              <a:buClr>
                <a:schemeClr val="dk1"/>
              </a:buClr>
              <a:buSzPts val="2400"/>
              <a:buChar char="•"/>
            </a:pPr>
            <a:r>
              <a:rPr lang="en-GB" sz="2400">
                <a:solidFill>
                  <a:schemeClr val="dk1"/>
                </a:solidFill>
              </a:rPr>
              <a:t>Differences between High Level Language, assembly and Low Level Language</a:t>
            </a:r>
            <a:endParaRPr sz="2400">
              <a:solidFill>
                <a:schemeClr val="dk1"/>
              </a:solidFill>
            </a:endParaRPr>
          </a:p>
          <a:p>
            <a:pPr indent="-381000" lvl="0" marL="457200" marR="0" rtl="0" algn="l">
              <a:spcBef>
                <a:spcPts val="0"/>
              </a:spcBef>
              <a:spcAft>
                <a:spcPts val="0"/>
              </a:spcAft>
              <a:buSzPts val="2400"/>
              <a:buChar char="•"/>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71"/>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Computer Anatomy</a:t>
            </a:r>
            <a:endParaRPr b="1" i="0" sz="2400" u="none" cap="none" strike="noStrike">
              <a:solidFill>
                <a:schemeClr val="dk2"/>
              </a:solidFill>
              <a:latin typeface="Arial"/>
              <a:ea typeface="Arial"/>
              <a:cs typeface="Arial"/>
              <a:sym typeface="Arial"/>
            </a:endParaRPr>
          </a:p>
        </p:txBody>
      </p:sp>
      <p:sp>
        <p:nvSpPr>
          <p:cNvPr id="455" name="Google Shape;455;p71"/>
          <p:cNvSpPr txBox="1"/>
          <p:nvPr>
            <p:ph idx="1" type="body"/>
          </p:nvPr>
        </p:nvSpPr>
        <p:spPr>
          <a:xfrm>
            <a:off x="4666400" y="5526150"/>
            <a:ext cx="4280400" cy="108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000">
                <a:solidFill>
                  <a:srgbClr val="434343"/>
                </a:solidFill>
              </a:rPr>
              <a:t>I/O connectors as standard connector for network, keyboard, mouse etc.</a:t>
            </a:r>
            <a:endParaRPr sz="2000">
              <a:solidFill>
                <a:srgbClr val="434343"/>
              </a:solidFill>
            </a:endParaRPr>
          </a:p>
        </p:txBody>
      </p:sp>
      <p:pic>
        <p:nvPicPr>
          <p:cNvPr id="456" name="Google Shape;456;p71"/>
          <p:cNvPicPr preferRelativeResize="0"/>
          <p:nvPr/>
        </p:nvPicPr>
        <p:blipFill>
          <a:blip r:embed="rId3">
            <a:alphaModFix/>
          </a:blip>
          <a:stretch>
            <a:fillRect/>
          </a:stretch>
        </p:blipFill>
        <p:spPr>
          <a:xfrm>
            <a:off x="2352250" y="1713770"/>
            <a:ext cx="4280400" cy="3709680"/>
          </a:xfrm>
          <a:prstGeom prst="rect">
            <a:avLst/>
          </a:prstGeom>
          <a:noFill/>
          <a:ln>
            <a:noFill/>
          </a:ln>
        </p:spPr>
      </p:pic>
      <p:sp>
        <p:nvSpPr>
          <p:cNvPr id="457" name="Google Shape;457;p71"/>
          <p:cNvSpPr/>
          <p:nvPr/>
        </p:nvSpPr>
        <p:spPr>
          <a:xfrm>
            <a:off x="3975650" y="1550500"/>
            <a:ext cx="2994900" cy="9450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72"/>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Computer Anatomy</a:t>
            </a:r>
            <a:endParaRPr b="1" i="0" sz="2400" u="none" cap="none" strike="noStrike">
              <a:solidFill>
                <a:schemeClr val="dk2"/>
              </a:solidFill>
              <a:latin typeface="Arial"/>
              <a:ea typeface="Arial"/>
              <a:cs typeface="Arial"/>
              <a:sym typeface="Arial"/>
            </a:endParaRPr>
          </a:p>
        </p:txBody>
      </p:sp>
      <p:sp>
        <p:nvSpPr>
          <p:cNvPr id="463" name="Google Shape;463;p72"/>
          <p:cNvSpPr txBox="1"/>
          <p:nvPr>
            <p:ph idx="1" type="body"/>
          </p:nvPr>
        </p:nvSpPr>
        <p:spPr>
          <a:xfrm>
            <a:off x="4666400" y="5526150"/>
            <a:ext cx="4280400" cy="108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000">
                <a:solidFill>
                  <a:srgbClr val="434343"/>
                </a:solidFill>
              </a:rPr>
              <a:t>Memory slots - Memory cards can be added, but motherboard may constrain the combinations of memory available.</a:t>
            </a:r>
            <a:endParaRPr sz="2000">
              <a:solidFill>
                <a:srgbClr val="434343"/>
              </a:solidFill>
            </a:endParaRPr>
          </a:p>
        </p:txBody>
      </p:sp>
      <p:pic>
        <p:nvPicPr>
          <p:cNvPr id="464" name="Google Shape;464;p72"/>
          <p:cNvPicPr preferRelativeResize="0"/>
          <p:nvPr/>
        </p:nvPicPr>
        <p:blipFill>
          <a:blip r:embed="rId3">
            <a:alphaModFix/>
          </a:blip>
          <a:stretch>
            <a:fillRect/>
          </a:stretch>
        </p:blipFill>
        <p:spPr>
          <a:xfrm>
            <a:off x="2352250" y="1713770"/>
            <a:ext cx="4280400" cy="3709680"/>
          </a:xfrm>
          <a:prstGeom prst="rect">
            <a:avLst/>
          </a:prstGeom>
          <a:noFill/>
          <a:ln>
            <a:noFill/>
          </a:ln>
        </p:spPr>
      </p:pic>
      <p:sp>
        <p:nvSpPr>
          <p:cNvPr id="465" name="Google Shape;465;p72"/>
          <p:cNvSpPr/>
          <p:nvPr/>
        </p:nvSpPr>
        <p:spPr>
          <a:xfrm>
            <a:off x="4286950" y="4055175"/>
            <a:ext cx="2345700" cy="9807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73"/>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t>Computer Anatomy</a:t>
            </a:r>
            <a:endParaRPr b="1" i="0" sz="2400" u="none" cap="none" strike="noStrike">
              <a:solidFill>
                <a:srgbClr val="0098DB"/>
              </a:solidFill>
              <a:latin typeface="Arial"/>
              <a:ea typeface="Arial"/>
              <a:cs typeface="Arial"/>
              <a:sym typeface="Arial"/>
            </a:endParaRPr>
          </a:p>
        </p:txBody>
      </p:sp>
      <p:sp>
        <p:nvSpPr>
          <p:cNvPr id="471" name="Google Shape;471;p73"/>
          <p:cNvSpPr txBox="1"/>
          <p:nvPr>
            <p:ph idx="1" type="body"/>
          </p:nvPr>
        </p:nvSpPr>
        <p:spPr>
          <a:xfrm>
            <a:off x="4666400" y="5526150"/>
            <a:ext cx="4280400" cy="133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000">
                <a:solidFill>
                  <a:srgbClr val="434343"/>
                </a:solidFill>
              </a:rPr>
              <a:t>Chip sets</a:t>
            </a:r>
            <a:endParaRPr b="1" sz="2000">
              <a:solidFill>
                <a:srgbClr val="434343"/>
              </a:solidFill>
            </a:endParaRPr>
          </a:p>
          <a:p>
            <a:pPr indent="0" lvl="0" marL="0" marR="0" rtl="0" algn="l">
              <a:spcBef>
                <a:spcPts val="0"/>
              </a:spcBef>
              <a:spcAft>
                <a:spcPts val="0"/>
              </a:spcAft>
              <a:buNone/>
            </a:pPr>
            <a:r>
              <a:rPr lang="en-GB" sz="2000">
                <a:solidFill>
                  <a:srgbClr val="434343"/>
                </a:solidFill>
              </a:rPr>
              <a:t>Chip sets control whole motherboard</a:t>
            </a:r>
            <a:endParaRPr sz="2000">
              <a:solidFill>
                <a:srgbClr val="434343"/>
              </a:solidFill>
            </a:endParaRPr>
          </a:p>
        </p:txBody>
      </p:sp>
      <p:pic>
        <p:nvPicPr>
          <p:cNvPr id="472" name="Google Shape;472;p73"/>
          <p:cNvPicPr preferRelativeResize="0"/>
          <p:nvPr/>
        </p:nvPicPr>
        <p:blipFill>
          <a:blip r:embed="rId3">
            <a:alphaModFix/>
          </a:blip>
          <a:stretch>
            <a:fillRect/>
          </a:stretch>
        </p:blipFill>
        <p:spPr>
          <a:xfrm>
            <a:off x="2352250" y="1713770"/>
            <a:ext cx="4280400" cy="3709680"/>
          </a:xfrm>
          <a:prstGeom prst="rect">
            <a:avLst/>
          </a:prstGeom>
          <a:noFill/>
          <a:ln>
            <a:noFill/>
          </a:ln>
        </p:spPr>
      </p:pic>
      <p:sp>
        <p:nvSpPr>
          <p:cNvPr id="473" name="Google Shape;473;p73"/>
          <p:cNvSpPr/>
          <p:nvPr/>
        </p:nvSpPr>
        <p:spPr>
          <a:xfrm>
            <a:off x="3127525" y="3803400"/>
            <a:ext cx="914400" cy="1000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3"/>
          <p:cNvSpPr/>
          <p:nvPr/>
        </p:nvSpPr>
        <p:spPr>
          <a:xfrm>
            <a:off x="4313600" y="3147888"/>
            <a:ext cx="1013700" cy="1000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74"/>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Computer Anatomy</a:t>
            </a:r>
            <a:endParaRPr b="1" i="0" sz="2400" u="none" cap="none" strike="noStrike">
              <a:solidFill>
                <a:schemeClr val="dk2"/>
              </a:solidFill>
              <a:latin typeface="Arial"/>
              <a:ea typeface="Arial"/>
              <a:cs typeface="Arial"/>
              <a:sym typeface="Arial"/>
            </a:endParaRPr>
          </a:p>
        </p:txBody>
      </p:sp>
      <p:sp>
        <p:nvSpPr>
          <p:cNvPr id="480" name="Google Shape;480;p74"/>
          <p:cNvSpPr txBox="1"/>
          <p:nvPr>
            <p:ph idx="1" type="body"/>
          </p:nvPr>
        </p:nvSpPr>
        <p:spPr>
          <a:xfrm>
            <a:off x="4666400" y="5526150"/>
            <a:ext cx="4280400" cy="108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000">
                <a:solidFill>
                  <a:srgbClr val="434343"/>
                </a:solidFill>
              </a:rPr>
              <a:t>PCI Slots</a:t>
            </a:r>
            <a:endParaRPr b="1" sz="2000">
              <a:solidFill>
                <a:srgbClr val="434343"/>
              </a:solidFill>
            </a:endParaRPr>
          </a:p>
          <a:p>
            <a:pPr indent="0" lvl="0" marL="0" marR="0" rtl="0" algn="l">
              <a:spcBef>
                <a:spcPts val="0"/>
              </a:spcBef>
              <a:spcAft>
                <a:spcPts val="0"/>
              </a:spcAft>
              <a:buNone/>
            </a:pPr>
            <a:r>
              <a:rPr lang="en-GB" sz="2000">
                <a:solidFill>
                  <a:srgbClr val="434343"/>
                </a:solidFill>
              </a:rPr>
              <a:t>Different types of peripherals have different cards</a:t>
            </a:r>
            <a:endParaRPr sz="2000">
              <a:solidFill>
                <a:srgbClr val="434343"/>
              </a:solidFill>
            </a:endParaRPr>
          </a:p>
        </p:txBody>
      </p:sp>
      <p:pic>
        <p:nvPicPr>
          <p:cNvPr id="481" name="Google Shape;481;p74"/>
          <p:cNvPicPr preferRelativeResize="0"/>
          <p:nvPr/>
        </p:nvPicPr>
        <p:blipFill>
          <a:blip r:embed="rId3">
            <a:alphaModFix/>
          </a:blip>
          <a:stretch>
            <a:fillRect/>
          </a:stretch>
        </p:blipFill>
        <p:spPr>
          <a:xfrm>
            <a:off x="2352250" y="1713770"/>
            <a:ext cx="4280400" cy="3709680"/>
          </a:xfrm>
          <a:prstGeom prst="rect">
            <a:avLst/>
          </a:prstGeom>
          <a:noFill/>
          <a:ln>
            <a:noFill/>
          </a:ln>
        </p:spPr>
      </p:pic>
      <p:sp>
        <p:nvSpPr>
          <p:cNvPr id="482" name="Google Shape;482;p74"/>
          <p:cNvSpPr/>
          <p:nvPr/>
        </p:nvSpPr>
        <p:spPr>
          <a:xfrm>
            <a:off x="2988250" y="2120325"/>
            <a:ext cx="1119900" cy="18552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75"/>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Computer Anatomy</a:t>
            </a:r>
            <a:endParaRPr b="1" i="0" sz="2400" u="none" cap="none" strike="noStrike">
              <a:solidFill>
                <a:schemeClr val="dk2"/>
              </a:solidFill>
              <a:latin typeface="Arial"/>
              <a:ea typeface="Arial"/>
              <a:cs typeface="Arial"/>
              <a:sym typeface="Arial"/>
            </a:endParaRPr>
          </a:p>
        </p:txBody>
      </p:sp>
      <p:sp>
        <p:nvSpPr>
          <p:cNvPr id="488" name="Google Shape;488;p75"/>
          <p:cNvSpPr txBox="1"/>
          <p:nvPr>
            <p:ph idx="1" type="body"/>
          </p:nvPr>
        </p:nvSpPr>
        <p:spPr>
          <a:xfrm>
            <a:off x="4666400" y="5526150"/>
            <a:ext cx="4280400" cy="108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000">
                <a:solidFill>
                  <a:srgbClr val="434343"/>
                </a:solidFill>
              </a:rPr>
              <a:t>AGP Slot</a:t>
            </a:r>
            <a:endParaRPr b="1" sz="2000">
              <a:solidFill>
                <a:srgbClr val="434343"/>
              </a:solidFill>
            </a:endParaRPr>
          </a:p>
          <a:p>
            <a:pPr indent="0" lvl="0" marL="0" marR="0" rtl="0" algn="l">
              <a:spcBef>
                <a:spcPts val="0"/>
              </a:spcBef>
              <a:spcAft>
                <a:spcPts val="0"/>
              </a:spcAft>
              <a:buNone/>
            </a:pPr>
            <a:r>
              <a:rPr lang="en-GB" sz="2000">
                <a:solidFill>
                  <a:srgbClr val="434343"/>
                </a:solidFill>
              </a:rPr>
              <a:t>The Accelerated Graphics Port is for advanced graphics</a:t>
            </a:r>
            <a:endParaRPr sz="2000">
              <a:solidFill>
                <a:srgbClr val="434343"/>
              </a:solidFill>
            </a:endParaRPr>
          </a:p>
        </p:txBody>
      </p:sp>
      <p:pic>
        <p:nvPicPr>
          <p:cNvPr id="489" name="Google Shape;489;p75"/>
          <p:cNvPicPr preferRelativeResize="0"/>
          <p:nvPr/>
        </p:nvPicPr>
        <p:blipFill>
          <a:blip r:embed="rId3">
            <a:alphaModFix/>
          </a:blip>
          <a:stretch>
            <a:fillRect/>
          </a:stretch>
        </p:blipFill>
        <p:spPr>
          <a:xfrm>
            <a:off x="2352250" y="1713770"/>
            <a:ext cx="4280400" cy="3709680"/>
          </a:xfrm>
          <a:prstGeom prst="rect">
            <a:avLst/>
          </a:prstGeom>
          <a:noFill/>
          <a:ln>
            <a:noFill/>
          </a:ln>
        </p:spPr>
      </p:pic>
      <p:sp>
        <p:nvSpPr>
          <p:cNvPr id="490" name="Google Shape;490;p75"/>
          <p:cNvSpPr/>
          <p:nvPr/>
        </p:nvSpPr>
        <p:spPr>
          <a:xfrm>
            <a:off x="3684125" y="2385400"/>
            <a:ext cx="755400" cy="16434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6"/>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Computer Anatomy</a:t>
            </a:r>
            <a:endParaRPr b="1" i="0" sz="2400" u="none" cap="none" strike="noStrike">
              <a:solidFill>
                <a:schemeClr val="dk2"/>
              </a:solidFill>
              <a:latin typeface="Arial"/>
              <a:ea typeface="Arial"/>
              <a:cs typeface="Arial"/>
              <a:sym typeface="Arial"/>
            </a:endParaRPr>
          </a:p>
        </p:txBody>
      </p:sp>
      <p:sp>
        <p:nvSpPr>
          <p:cNvPr id="496" name="Google Shape;496;p76"/>
          <p:cNvSpPr txBox="1"/>
          <p:nvPr>
            <p:ph idx="1" type="body"/>
          </p:nvPr>
        </p:nvSpPr>
        <p:spPr>
          <a:xfrm>
            <a:off x="4666400" y="5526150"/>
            <a:ext cx="4280400" cy="108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000">
                <a:solidFill>
                  <a:srgbClr val="434343"/>
                </a:solidFill>
              </a:rPr>
              <a:t>IDE Connectors</a:t>
            </a:r>
            <a:endParaRPr b="1" sz="2000">
              <a:solidFill>
                <a:srgbClr val="434343"/>
              </a:solidFill>
            </a:endParaRPr>
          </a:p>
          <a:p>
            <a:pPr indent="0" lvl="0" marL="0" marR="0" rtl="0" algn="l">
              <a:spcBef>
                <a:spcPts val="0"/>
              </a:spcBef>
              <a:spcAft>
                <a:spcPts val="0"/>
              </a:spcAft>
              <a:buNone/>
            </a:pPr>
            <a:r>
              <a:rPr lang="en-GB" sz="2000">
                <a:solidFill>
                  <a:srgbClr val="434343"/>
                </a:solidFill>
              </a:rPr>
              <a:t>An early form of disk connector</a:t>
            </a:r>
            <a:endParaRPr sz="2000">
              <a:solidFill>
                <a:srgbClr val="434343"/>
              </a:solidFill>
            </a:endParaRPr>
          </a:p>
        </p:txBody>
      </p:sp>
      <p:pic>
        <p:nvPicPr>
          <p:cNvPr id="497" name="Google Shape;497;p76"/>
          <p:cNvPicPr preferRelativeResize="0"/>
          <p:nvPr/>
        </p:nvPicPr>
        <p:blipFill>
          <a:blip r:embed="rId3">
            <a:alphaModFix/>
          </a:blip>
          <a:stretch>
            <a:fillRect/>
          </a:stretch>
        </p:blipFill>
        <p:spPr>
          <a:xfrm>
            <a:off x="2352250" y="1713770"/>
            <a:ext cx="4280400" cy="3709680"/>
          </a:xfrm>
          <a:prstGeom prst="rect">
            <a:avLst/>
          </a:prstGeom>
          <a:noFill/>
          <a:ln>
            <a:noFill/>
          </a:ln>
        </p:spPr>
      </p:pic>
      <p:sp>
        <p:nvSpPr>
          <p:cNvPr id="498" name="Google Shape;498;p76"/>
          <p:cNvSpPr/>
          <p:nvPr/>
        </p:nvSpPr>
        <p:spPr>
          <a:xfrm>
            <a:off x="3021625" y="5078750"/>
            <a:ext cx="1053600" cy="3447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6"/>
          <p:cNvSpPr/>
          <p:nvPr/>
        </p:nvSpPr>
        <p:spPr>
          <a:xfrm rot="-5400000">
            <a:off x="2252875" y="4654700"/>
            <a:ext cx="1196100" cy="3414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77"/>
          <p:cNvSpPr txBox="1"/>
          <p:nvPr>
            <p:ph type="title"/>
          </p:nvPr>
        </p:nvSpPr>
        <p:spPr>
          <a:xfrm>
            <a:off x="2500000" y="466575"/>
            <a:ext cx="5179500" cy="48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2400">
                <a:solidFill>
                  <a:schemeClr val="dk2"/>
                </a:solidFill>
              </a:rPr>
              <a:t>Computer Anatomy</a:t>
            </a:r>
            <a:endParaRPr b="1" i="0" sz="2400" u="none" cap="none" strike="noStrike">
              <a:solidFill>
                <a:schemeClr val="dk2"/>
              </a:solidFill>
              <a:latin typeface="Arial"/>
              <a:ea typeface="Arial"/>
              <a:cs typeface="Arial"/>
              <a:sym typeface="Arial"/>
            </a:endParaRPr>
          </a:p>
        </p:txBody>
      </p:sp>
      <p:sp>
        <p:nvSpPr>
          <p:cNvPr id="505" name="Google Shape;505;p77"/>
          <p:cNvSpPr txBox="1"/>
          <p:nvPr>
            <p:ph idx="1" type="body"/>
          </p:nvPr>
        </p:nvSpPr>
        <p:spPr>
          <a:xfrm>
            <a:off x="4666400" y="5526150"/>
            <a:ext cx="4280400" cy="108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000">
                <a:solidFill>
                  <a:srgbClr val="434343"/>
                </a:solidFill>
              </a:rPr>
              <a:t>Floppy disk connector</a:t>
            </a:r>
            <a:endParaRPr b="1" sz="2000">
              <a:solidFill>
                <a:srgbClr val="434343"/>
              </a:solidFill>
            </a:endParaRPr>
          </a:p>
          <a:p>
            <a:pPr indent="0" lvl="0" marL="0" marR="0" rtl="0" algn="l">
              <a:spcBef>
                <a:spcPts val="0"/>
              </a:spcBef>
              <a:spcAft>
                <a:spcPts val="0"/>
              </a:spcAft>
              <a:buNone/>
            </a:pPr>
            <a:r>
              <a:rPr lang="en-GB" sz="2000">
                <a:solidFill>
                  <a:srgbClr val="434343"/>
                </a:solidFill>
              </a:rPr>
              <a:t>Mostly superseded by USB memory sticks.</a:t>
            </a:r>
            <a:endParaRPr sz="2000">
              <a:solidFill>
                <a:srgbClr val="434343"/>
              </a:solidFill>
            </a:endParaRPr>
          </a:p>
        </p:txBody>
      </p:sp>
      <p:pic>
        <p:nvPicPr>
          <p:cNvPr id="506" name="Google Shape;506;p77"/>
          <p:cNvPicPr preferRelativeResize="0"/>
          <p:nvPr/>
        </p:nvPicPr>
        <p:blipFill>
          <a:blip r:embed="rId3">
            <a:alphaModFix/>
          </a:blip>
          <a:stretch>
            <a:fillRect/>
          </a:stretch>
        </p:blipFill>
        <p:spPr>
          <a:xfrm>
            <a:off x="2352250" y="1713770"/>
            <a:ext cx="4280400" cy="3709680"/>
          </a:xfrm>
          <a:prstGeom prst="rect">
            <a:avLst/>
          </a:prstGeom>
          <a:noFill/>
          <a:ln>
            <a:noFill/>
          </a:ln>
        </p:spPr>
      </p:pic>
      <p:sp>
        <p:nvSpPr>
          <p:cNvPr id="507" name="Google Shape;507;p77"/>
          <p:cNvSpPr/>
          <p:nvPr/>
        </p:nvSpPr>
        <p:spPr>
          <a:xfrm>
            <a:off x="5049225" y="5012475"/>
            <a:ext cx="1053600" cy="3447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78"/>
          <p:cNvSpPr txBox="1"/>
          <p:nvPr>
            <p:ph type="title"/>
          </p:nvPr>
        </p:nvSpPr>
        <p:spPr>
          <a:xfrm>
            <a:off x="2252100" y="345150"/>
            <a:ext cx="6389700" cy="8073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5E6A71"/>
              </a:buClr>
              <a:buFont typeface="Arial"/>
              <a:buNone/>
            </a:pPr>
            <a:r>
              <a:rPr lang="en-GB" sz="2400">
                <a:solidFill>
                  <a:schemeClr val="dk2"/>
                </a:solidFill>
              </a:rPr>
              <a:t>Let’s look at different types of CPUs:</a:t>
            </a:r>
            <a:endParaRPr sz="2400"/>
          </a:p>
        </p:txBody>
      </p:sp>
      <p:sp>
        <p:nvSpPr>
          <p:cNvPr id="513" name="Google Shape;513;p78"/>
          <p:cNvSpPr txBox="1"/>
          <p:nvPr/>
        </p:nvSpPr>
        <p:spPr>
          <a:xfrm>
            <a:off x="578250" y="1432100"/>
            <a:ext cx="7336800" cy="5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434343"/>
              </a:solidFill>
            </a:endParaRPr>
          </a:p>
        </p:txBody>
      </p:sp>
      <p:sp>
        <p:nvSpPr>
          <p:cNvPr id="514" name="Google Shape;514;p78"/>
          <p:cNvSpPr txBox="1"/>
          <p:nvPr/>
        </p:nvSpPr>
        <p:spPr>
          <a:xfrm>
            <a:off x="338675" y="2003900"/>
            <a:ext cx="2728200" cy="46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434343"/>
                </a:solidFill>
              </a:rPr>
              <a:t>MIPS processors</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Silicon Graphics workstations</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Sony Playstation</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DVD players</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Networking (telephones, routers, etc.)</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Audio players</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Digital Frames</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Televisions</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Printers</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Digital Cameras</a:t>
            </a:r>
            <a:endParaRPr sz="1800">
              <a:solidFill>
                <a:srgbClr val="434343"/>
              </a:solidFill>
            </a:endParaRPr>
          </a:p>
        </p:txBody>
      </p:sp>
      <p:sp>
        <p:nvSpPr>
          <p:cNvPr id="515" name="Google Shape;515;p78"/>
          <p:cNvSpPr txBox="1"/>
          <p:nvPr/>
        </p:nvSpPr>
        <p:spPr>
          <a:xfrm>
            <a:off x="3207900" y="2003900"/>
            <a:ext cx="2728200" cy="39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434343"/>
                </a:solidFill>
              </a:rPr>
              <a:t>Intel / Motorola processors</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Desktop computers</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Laptops</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Mobile phones</a:t>
            </a:r>
            <a:endParaRPr sz="1800">
              <a:solidFill>
                <a:srgbClr val="434343"/>
              </a:solidFill>
            </a:endParaRPr>
          </a:p>
        </p:txBody>
      </p:sp>
      <p:sp>
        <p:nvSpPr>
          <p:cNvPr id="516" name="Google Shape;516;p78"/>
          <p:cNvSpPr txBox="1"/>
          <p:nvPr/>
        </p:nvSpPr>
        <p:spPr>
          <a:xfrm>
            <a:off x="5951475" y="2003900"/>
            <a:ext cx="2938500" cy="47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434343"/>
                </a:solidFill>
              </a:rPr>
              <a:t>ARM (Acorn Research Machines) processors</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Mobile phones (Samsung Galaxy)</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Blackberry</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Nintendo DS</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Apple iPod</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Embedded controllers</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Televisions</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Printers</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Digital Cameras</a:t>
            </a:r>
            <a:endParaRPr sz="1800">
              <a:solidFill>
                <a:srgbClr val="43434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79"/>
          <p:cNvSpPr txBox="1"/>
          <p:nvPr>
            <p:ph type="title"/>
          </p:nvPr>
        </p:nvSpPr>
        <p:spPr>
          <a:xfrm>
            <a:off x="2152575" y="263875"/>
            <a:ext cx="6839100" cy="587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A5ACAF"/>
              </a:buClr>
              <a:buFont typeface="Arial"/>
              <a:buNone/>
            </a:pPr>
            <a:r>
              <a:rPr lang="en-GB" sz="3200">
                <a:solidFill>
                  <a:schemeClr val="dk2"/>
                </a:solidFill>
              </a:rPr>
              <a:t>MIPS’ Internal Structure and RAM</a:t>
            </a:r>
            <a:endParaRPr b="1" i="0" sz="3200" u="none" cap="none" strike="noStrike">
              <a:solidFill>
                <a:schemeClr val="dk2"/>
              </a:solidFill>
              <a:latin typeface="Arial"/>
              <a:ea typeface="Arial"/>
              <a:cs typeface="Arial"/>
              <a:sym typeface="Arial"/>
            </a:endParaRPr>
          </a:p>
        </p:txBody>
      </p:sp>
      <p:pic>
        <p:nvPicPr>
          <p:cNvPr descr="mips-image.png" id="522" name="Google Shape;522;p79"/>
          <p:cNvPicPr preferRelativeResize="0"/>
          <p:nvPr/>
        </p:nvPicPr>
        <p:blipFill>
          <a:blip r:embed="rId3">
            <a:alphaModFix/>
          </a:blip>
          <a:stretch>
            <a:fillRect/>
          </a:stretch>
        </p:blipFill>
        <p:spPr>
          <a:xfrm>
            <a:off x="1508463" y="1505650"/>
            <a:ext cx="6127075" cy="4362225"/>
          </a:xfrm>
          <a:prstGeom prst="rect">
            <a:avLst/>
          </a:prstGeom>
          <a:noFill/>
          <a:ln>
            <a:noFill/>
          </a:ln>
        </p:spPr>
      </p:pic>
      <p:sp>
        <p:nvSpPr>
          <p:cNvPr id="523" name="Google Shape;523;p79"/>
          <p:cNvSpPr txBox="1"/>
          <p:nvPr/>
        </p:nvSpPr>
        <p:spPr>
          <a:xfrm>
            <a:off x="333900" y="5814725"/>
            <a:ext cx="8476200" cy="102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rgbClr val="434343"/>
                </a:solidFill>
              </a:rPr>
              <a:t>Coprocessor 0 </a:t>
            </a:r>
            <a:r>
              <a:rPr lang="en-GB">
                <a:solidFill>
                  <a:srgbClr val="434343"/>
                </a:solidFill>
              </a:rPr>
              <a:t>deals with system control - each register is used to control some aspect of machine</a:t>
            </a:r>
            <a:endParaRPr>
              <a:solidFill>
                <a:srgbClr val="434343"/>
              </a:solidFill>
            </a:endParaRPr>
          </a:p>
          <a:p>
            <a:pPr indent="0" lvl="0" marL="0" rtl="0" algn="l">
              <a:lnSpc>
                <a:spcPct val="115000"/>
              </a:lnSpc>
              <a:spcBef>
                <a:spcPts val="0"/>
              </a:spcBef>
              <a:spcAft>
                <a:spcPts val="0"/>
              </a:spcAft>
              <a:buNone/>
            </a:pPr>
            <a:r>
              <a:rPr b="1" lang="en-GB">
                <a:solidFill>
                  <a:srgbClr val="434343"/>
                </a:solidFill>
              </a:rPr>
              <a:t>Coprocessor 1</a:t>
            </a:r>
            <a:r>
              <a:rPr lang="en-GB">
                <a:solidFill>
                  <a:srgbClr val="434343"/>
                </a:solidFill>
              </a:rPr>
              <a:t> typically provides support for floating point</a:t>
            </a:r>
            <a:endParaRPr>
              <a:solidFill>
                <a:srgbClr val="434343"/>
              </a:solidFill>
            </a:endParaRPr>
          </a:p>
          <a:p>
            <a:pPr indent="0" lvl="0" marL="0" rtl="0" algn="l">
              <a:lnSpc>
                <a:spcPct val="115000"/>
              </a:lnSpc>
              <a:spcBef>
                <a:spcPts val="0"/>
              </a:spcBef>
              <a:spcAft>
                <a:spcPts val="0"/>
              </a:spcAft>
              <a:buNone/>
            </a:pPr>
            <a:r>
              <a:rPr lang="en-GB">
                <a:solidFill>
                  <a:srgbClr val="434343"/>
                </a:solidFill>
              </a:rPr>
              <a:t>Note </a:t>
            </a:r>
            <a:r>
              <a:rPr b="1" lang="en-GB">
                <a:solidFill>
                  <a:srgbClr val="434343"/>
                </a:solidFill>
              </a:rPr>
              <a:t>Coprocessor 0</a:t>
            </a:r>
            <a:r>
              <a:rPr lang="en-GB">
                <a:solidFill>
                  <a:srgbClr val="434343"/>
                </a:solidFill>
              </a:rPr>
              <a:t> is not directly accessible for memory</a:t>
            </a:r>
            <a:endParaRPr>
              <a:solidFill>
                <a:srgbClr val="434343"/>
              </a:solidFill>
            </a:endParaRPr>
          </a:p>
        </p:txBody>
      </p:sp>
      <p:sp>
        <p:nvSpPr>
          <p:cNvPr id="524" name="Google Shape;524;p79"/>
          <p:cNvSpPr txBox="1"/>
          <p:nvPr/>
        </p:nvSpPr>
        <p:spPr>
          <a:xfrm>
            <a:off x="470350" y="1222025"/>
            <a:ext cx="6931500" cy="6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434343"/>
                </a:solidFill>
              </a:rPr>
              <a:t>This is a representation of the MIPS’ internal structure where there are multiple coprocessors.</a:t>
            </a:r>
            <a:endParaRPr>
              <a:solidFill>
                <a:srgbClr val="43434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80"/>
          <p:cNvSpPr txBox="1"/>
          <p:nvPr>
            <p:ph type="title"/>
          </p:nvPr>
        </p:nvSpPr>
        <p:spPr>
          <a:xfrm>
            <a:off x="2182525" y="411175"/>
            <a:ext cx="6839100" cy="587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A5ACAF"/>
              </a:buClr>
              <a:buFont typeface="Arial"/>
              <a:buNone/>
            </a:pPr>
            <a:r>
              <a:rPr lang="en-GB" sz="3200">
                <a:solidFill>
                  <a:schemeClr val="dk2"/>
                </a:solidFill>
              </a:rPr>
              <a:t>A Bit of Memory</a:t>
            </a:r>
            <a:endParaRPr b="1" i="0" sz="3200" u="none" cap="none" strike="noStrike">
              <a:solidFill>
                <a:schemeClr val="dk2"/>
              </a:solidFill>
              <a:latin typeface="Arial"/>
              <a:ea typeface="Arial"/>
              <a:cs typeface="Arial"/>
              <a:sym typeface="Arial"/>
            </a:endParaRPr>
          </a:p>
        </p:txBody>
      </p:sp>
      <p:sp>
        <p:nvSpPr>
          <p:cNvPr id="530" name="Google Shape;530;p80"/>
          <p:cNvSpPr txBox="1"/>
          <p:nvPr/>
        </p:nvSpPr>
        <p:spPr>
          <a:xfrm>
            <a:off x="4318225" y="1147700"/>
            <a:ext cx="4440000" cy="543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434343"/>
                </a:solidFill>
              </a:rPr>
              <a:t>Memory is organised as cells, each containing a number of bits.</a:t>
            </a:r>
            <a:endParaRPr>
              <a:solidFill>
                <a:srgbClr val="434343"/>
              </a:solidFill>
            </a:endParaRPr>
          </a:p>
          <a:p>
            <a:pPr indent="0" lvl="0" marL="0" rtl="0" algn="l">
              <a:lnSpc>
                <a:spcPct val="115000"/>
              </a:lnSpc>
              <a:spcBef>
                <a:spcPts val="0"/>
              </a:spcBef>
              <a:spcAft>
                <a:spcPts val="0"/>
              </a:spcAft>
              <a:buNone/>
            </a:pPr>
            <a:r>
              <a:t/>
            </a:r>
            <a:endParaRPr>
              <a:solidFill>
                <a:srgbClr val="434343"/>
              </a:solidFill>
            </a:endParaRPr>
          </a:p>
          <a:p>
            <a:pPr indent="0" lvl="0" marL="0" rtl="0" algn="l">
              <a:lnSpc>
                <a:spcPct val="115000"/>
              </a:lnSpc>
              <a:spcBef>
                <a:spcPts val="0"/>
              </a:spcBef>
              <a:spcAft>
                <a:spcPts val="0"/>
              </a:spcAft>
              <a:buNone/>
            </a:pPr>
            <a:r>
              <a:rPr lang="en-GB">
                <a:solidFill>
                  <a:srgbClr val="434343"/>
                </a:solidFill>
              </a:rPr>
              <a:t>Together the cells form the RAM, where each cell has an address.</a:t>
            </a:r>
            <a:endParaRPr>
              <a:solidFill>
                <a:srgbClr val="434343"/>
              </a:solidFill>
            </a:endParaRPr>
          </a:p>
          <a:p>
            <a:pPr indent="0" lvl="0" marL="0" rtl="0" algn="l">
              <a:lnSpc>
                <a:spcPct val="115000"/>
              </a:lnSpc>
              <a:spcBef>
                <a:spcPts val="0"/>
              </a:spcBef>
              <a:spcAft>
                <a:spcPts val="0"/>
              </a:spcAft>
              <a:buNone/>
            </a:pPr>
            <a:r>
              <a:t/>
            </a:r>
            <a:endParaRPr>
              <a:solidFill>
                <a:srgbClr val="434343"/>
              </a:solidFill>
            </a:endParaRPr>
          </a:p>
          <a:p>
            <a:pPr indent="0" lvl="0" marL="0" rtl="0" algn="l">
              <a:lnSpc>
                <a:spcPct val="115000"/>
              </a:lnSpc>
              <a:spcBef>
                <a:spcPts val="0"/>
              </a:spcBef>
              <a:spcAft>
                <a:spcPts val="0"/>
              </a:spcAft>
              <a:buNone/>
            </a:pPr>
            <a:r>
              <a:t/>
            </a:r>
            <a:endParaRPr>
              <a:solidFill>
                <a:srgbClr val="434343"/>
              </a:solidFill>
            </a:endParaRPr>
          </a:p>
          <a:p>
            <a:pPr indent="0" lvl="0" marL="0" rtl="0" algn="l">
              <a:lnSpc>
                <a:spcPct val="115000"/>
              </a:lnSpc>
              <a:spcBef>
                <a:spcPts val="0"/>
              </a:spcBef>
              <a:spcAft>
                <a:spcPts val="0"/>
              </a:spcAft>
              <a:buNone/>
            </a:pPr>
            <a:r>
              <a:t/>
            </a:r>
            <a:endParaRPr>
              <a:solidFill>
                <a:srgbClr val="434343"/>
              </a:solidFill>
            </a:endParaRPr>
          </a:p>
          <a:p>
            <a:pPr indent="0" lvl="0" marL="0" rtl="0" algn="l">
              <a:lnSpc>
                <a:spcPct val="115000"/>
              </a:lnSpc>
              <a:spcBef>
                <a:spcPts val="0"/>
              </a:spcBef>
              <a:spcAft>
                <a:spcPts val="0"/>
              </a:spcAft>
              <a:buNone/>
            </a:pPr>
            <a:r>
              <a:t/>
            </a:r>
            <a:endParaRPr>
              <a:solidFill>
                <a:srgbClr val="434343"/>
              </a:solidFill>
            </a:endParaRPr>
          </a:p>
          <a:p>
            <a:pPr indent="0" lvl="0" marL="0" rtl="0" algn="l">
              <a:lnSpc>
                <a:spcPct val="115000"/>
              </a:lnSpc>
              <a:spcBef>
                <a:spcPts val="0"/>
              </a:spcBef>
              <a:spcAft>
                <a:spcPts val="0"/>
              </a:spcAft>
              <a:buNone/>
            </a:pPr>
            <a:r>
              <a:t/>
            </a:r>
            <a:endParaRPr>
              <a:solidFill>
                <a:srgbClr val="434343"/>
              </a:solidFill>
            </a:endParaRPr>
          </a:p>
          <a:p>
            <a:pPr indent="0" lvl="0" marL="0" rtl="0" algn="l">
              <a:lnSpc>
                <a:spcPct val="115000"/>
              </a:lnSpc>
              <a:spcBef>
                <a:spcPts val="0"/>
              </a:spcBef>
              <a:spcAft>
                <a:spcPts val="0"/>
              </a:spcAft>
              <a:buNone/>
            </a:pPr>
            <a:r>
              <a:t/>
            </a:r>
            <a:endParaRPr>
              <a:solidFill>
                <a:srgbClr val="434343"/>
              </a:solidFill>
            </a:endParaRPr>
          </a:p>
          <a:p>
            <a:pPr indent="0" lvl="0" marL="0" rtl="0" algn="l">
              <a:lnSpc>
                <a:spcPct val="115000"/>
              </a:lnSpc>
              <a:spcBef>
                <a:spcPts val="0"/>
              </a:spcBef>
              <a:spcAft>
                <a:spcPts val="0"/>
              </a:spcAft>
              <a:buNone/>
            </a:pPr>
            <a:r>
              <a:t/>
            </a:r>
            <a:endParaRPr>
              <a:solidFill>
                <a:srgbClr val="434343"/>
              </a:solidFill>
            </a:endParaRPr>
          </a:p>
          <a:p>
            <a:pPr indent="0" lvl="0" marL="0" rtl="0" algn="l">
              <a:lnSpc>
                <a:spcPct val="115000"/>
              </a:lnSpc>
              <a:spcBef>
                <a:spcPts val="0"/>
              </a:spcBef>
              <a:spcAft>
                <a:spcPts val="0"/>
              </a:spcAft>
              <a:buNone/>
            </a:pPr>
            <a:r>
              <a:t/>
            </a:r>
            <a:endParaRPr>
              <a:solidFill>
                <a:srgbClr val="434343"/>
              </a:solidFill>
            </a:endParaRPr>
          </a:p>
          <a:p>
            <a:pPr indent="0" lvl="0" marL="0" rtl="0" algn="l">
              <a:lnSpc>
                <a:spcPct val="115000"/>
              </a:lnSpc>
              <a:spcBef>
                <a:spcPts val="0"/>
              </a:spcBef>
              <a:spcAft>
                <a:spcPts val="0"/>
              </a:spcAft>
              <a:buNone/>
            </a:pPr>
            <a:r>
              <a:rPr lang="en-GB">
                <a:solidFill>
                  <a:srgbClr val="434343"/>
                </a:solidFill>
              </a:rPr>
              <a:t>Most modern machines operate with cells of 8 bits - a byte</a:t>
            </a:r>
            <a:endParaRPr>
              <a:solidFill>
                <a:srgbClr val="434343"/>
              </a:solidFill>
            </a:endParaRPr>
          </a:p>
        </p:txBody>
      </p:sp>
      <p:sp>
        <p:nvSpPr>
          <p:cNvPr id="531" name="Google Shape;531;p80"/>
          <p:cNvSpPr txBox="1"/>
          <p:nvPr/>
        </p:nvSpPr>
        <p:spPr>
          <a:xfrm>
            <a:off x="2500750" y="1347125"/>
            <a:ext cx="747600" cy="338700"/>
          </a:xfrm>
          <a:prstGeom prst="rect">
            <a:avLst/>
          </a:prstGeom>
          <a:noFill/>
          <a:ln cap="flat" cmpd="sng" w="9525">
            <a:solidFill>
              <a:srgbClr val="666666">
                <a:alpha val="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lang="en-GB">
                <a:solidFill>
                  <a:srgbClr val="FF0000"/>
                </a:solidFill>
                <a:latin typeface="Arial"/>
                <a:ea typeface="Arial"/>
                <a:cs typeface="Arial"/>
                <a:sym typeface="Arial"/>
              </a:rPr>
              <a:t>0, 1</a:t>
            </a:r>
            <a:endParaRPr>
              <a:solidFill>
                <a:srgbClr val="FF0000"/>
              </a:solidFill>
            </a:endParaRPr>
          </a:p>
        </p:txBody>
      </p:sp>
      <p:sp>
        <p:nvSpPr>
          <p:cNvPr id="532" name="Google Shape;532;p80"/>
          <p:cNvSpPr txBox="1"/>
          <p:nvPr/>
        </p:nvSpPr>
        <p:spPr>
          <a:xfrm>
            <a:off x="268100" y="1378107"/>
            <a:ext cx="1040100" cy="338700"/>
          </a:xfrm>
          <a:prstGeom prst="rect">
            <a:avLst/>
          </a:prstGeom>
          <a:noFill/>
          <a:ln cap="flat" cmpd="sng" w="9525">
            <a:solidFill>
              <a:srgbClr val="000000">
                <a:alpha val="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lang="en-GB">
                <a:solidFill>
                  <a:srgbClr val="666666"/>
                </a:solidFill>
                <a:latin typeface="Arial"/>
                <a:ea typeface="Arial"/>
                <a:cs typeface="Arial"/>
                <a:sym typeface="Arial"/>
              </a:rPr>
              <a:t>bits</a:t>
            </a:r>
            <a:endParaRPr>
              <a:solidFill>
                <a:srgbClr val="666666"/>
              </a:solidFill>
            </a:endParaRPr>
          </a:p>
        </p:txBody>
      </p:sp>
      <p:grpSp>
        <p:nvGrpSpPr>
          <p:cNvPr id="533" name="Google Shape;533;p80"/>
          <p:cNvGrpSpPr/>
          <p:nvPr/>
        </p:nvGrpSpPr>
        <p:grpSpPr>
          <a:xfrm>
            <a:off x="1954768" y="1604437"/>
            <a:ext cx="1625179" cy="406296"/>
            <a:chOff x="2280" y="720"/>
            <a:chExt cx="1200" cy="300"/>
          </a:xfrm>
        </p:grpSpPr>
        <p:cxnSp>
          <p:nvCxnSpPr>
            <p:cNvPr id="534" name="Google Shape;534;p80"/>
            <p:cNvCxnSpPr/>
            <p:nvPr/>
          </p:nvCxnSpPr>
          <p:spPr>
            <a:xfrm flipH="1">
              <a:off x="2280" y="720"/>
              <a:ext cx="600" cy="300"/>
            </a:xfrm>
            <a:prstGeom prst="straightConnector1">
              <a:avLst/>
            </a:prstGeom>
            <a:noFill/>
            <a:ln cap="flat" cmpd="sng" w="28575">
              <a:solidFill>
                <a:srgbClr val="666666"/>
              </a:solidFill>
              <a:prstDash val="solid"/>
              <a:round/>
              <a:headEnd len="sm" w="sm" type="none"/>
              <a:tailEnd len="med" w="med" type="triangle"/>
            </a:ln>
          </p:spPr>
        </p:cxnSp>
        <p:cxnSp>
          <p:nvCxnSpPr>
            <p:cNvPr id="535" name="Google Shape;535;p80"/>
            <p:cNvCxnSpPr/>
            <p:nvPr/>
          </p:nvCxnSpPr>
          <p:spPr>
            <a:xfrm>
              <a:off x="2880" y="720"/>
              <a:ext cx="600" cy="300"/>
            </a:xfrm>
            <a:prstGeom prst="straightConnector1">
              <a:avLst/>
            </a:prstGeom>
            <a:noFill/>
            <a:ln cap="flat" cmpd="sng" w="28575">
              <a:solidFill>
                <a:srgbClr val="666666"/>
              </a:solidFill>
              <a:prstDash val="solid"/>
              <a:round/>
              <a:headEnd len="sm" w="sm" type="none"/>
              <a:tailEnd len="med" w="med" type="triangle"/>
            </a:ln>
          </p:spPr>
        </p:cxnSp>
        <p:cxnSp>
          <p:nvCxnSpPr>
            <p:cNvPr id="536" name="Google Shape;536;p80"/>
            <p:cNvCxnSpPr/>
            <p:nvPr/>
          </p:nvCxnSpPr>
          <p:spPr>
            <a:xfrm>
              <a:off x="2688" y="960"/>
              <a:ext cx="300" cy="0"/>
            </a:xfrm>
            <a:prstGeom prst="straightConnector1">
              <a:avLst/>
            </a:prstGeom>
            <a:noFill/>
            <a:ln cap="rnd" cmpd="sng" w="28575">
              <a:solidFill>
                <a:srgbClr val="666666"/>
              </a:solidFill>
              <a:prstDash val="dot"/>
              <a:round/>
              <a:headEnd len="sm" w="sm" type="none"/>
              <a:tailEnd len="sm" w="sm" type="none"/>
            </a:ln>
          </p:spPr>
        </p:cxnSp>
      </p:grpSp>
      <p:sp>
        <p:nvSpPr>
          <p:cNvPr id="537" name="Google Shape;537;p80"/>
          <p:cNvSpPr txBox="1"/>
          <p:nvPr/>
        </p:nvSpPr>
        <p:spPr>
          <a:xfrm>
            <a:off x="268100" y="2050857"/>
            <a:ext cx="3379800" cy="59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666666"/>
                </a:solidFill>
              </a:rPr>
              <a:t>cells</a:t>
            </a:r>
            <a:endParaRPr>
              <a:solidFill>
                <a:srgbClr val="666666"/>
              </a:solidFill>
            </a:endParaRPr>
          </a:p>
        </p:txBody>
      </p:sp>
      <p:sp>
        <p:nvSpPr>
          <p:cNvPr id="538" name="Google Shape;538;p80"/>
          <p:cNvSpPr/>
          <p:nvPr/>
        </p:nvSpPr>
        <p:spPr>
          <a:xfrm>
            <a:off x="1991983" y="2188324"/>
            <a:ext cx="99900" cy="31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0"/>
          <p:cNvSpPr/>
          <p:nvPr/>
        </p:nvSpPr>
        <p:spPr>
          <a:xfrm>
            <a:off x="2184298" y="2188324"/>
            <a:ext cx="99900" cy="31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0"/>
          <p:cNvSpPr/>
          <p:nvPr/>
        </p:nvSpPr>
        <p:spPr>
          <a:xfrm>
            <a:off x="2376640" y="2188324"/>
            <a:ext cx="99900" cy="31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0"/>
          <p:cNvSpPr/>
          <p:nvPr/>
        </p:nvSpPr>
        <p:spPr>
          <a:xfrm>
            <a:off x="2586462" y="2188324"/>
            <a:ext cx="99900" cy="31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0"/>
          <p:cNvSpPr/>
          <p:nvPr/>
        </p:nvSpPr>
        <p:spPr>
          <a:xfrm>
            <a:off x="2796283" y="2188324"/>
            <a:ext cx="99900" cy="31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0"/>
          <p:cNvSpPr/>
          <p:nvPr/>
        </p:nvSpPr>
        <p:spPr>
          <a:xfrm>
            <a:off x="3006104" y="2188324"/>
            <a:ext cx="99900" cy="31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0"/>
          <p:cNvSpPr/>
          <p:nvPr/>
        </p:nvSpPr>
        <p:spPr>
          <a:xfrm>
            <a:off x="3215954" y="2188324"/>
            <a:ext cx="99900" cy="31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0"/>
          <p:cNvSpPr/>
          <p:nvPr/>
        </p:nvSpPr>
        <p:spPr>
          <a:xfrm>
            <a:off x="3425775" y="2188324"/>
            <a:ext cx="99900" cy="31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80"/>
          <p:cNvSpPr/>
          <p:nvPr/>
        </p:nvSpPr>
        <p:spPr>
          <a:xfrm>
            <a:off x="1974625" y="2667000"/>
            <a:ext cx="1506000" cy="3835500"/>
          </a:xfrm>
          <a:prstGeom prst="rect">
            <a:avLst/>
          </a:prstGeom>
          <a:noFill/>
          <a:ln cap="flat" cmpd="sng" w="285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Font typeface="Arial"/>
              <a:buNone/>
            </a:pPr>
            <a:r>
              <a:t/>
            </a:r>
            <a:endParaRPr sz="2000">
              <a:solidFill>
                <a:srgbClr val="000000"/>
              </a:solidFill>
              <a:latin typeface="Arial"/>
              <a:ea typeface="Arial"/>
              <a:cs typeface="Arial"/>
              <a:sym typeface="Arial"/>
            </a:endParaRPr>
          </a:p>
        </p:txBody>
      </p:sp>
      <p:cxnSp>
        <p:nvCxnSpPr>
          <p:cNvPr id="547" name="Google Shape;547;p80"/>
          <p:cNvCxnSpPr/>
          <p:nvPr/>
        </p:nvCxnSpPr>
        <p:spPr>
          <a:xfrm>
            <a:off x="1232000" y="2921000"/>
            <a:ext cx="2248500" cy="0"/>
          </a:xfrm>
          <a:prstGeom prst="straightConnector1">
            <a:avLst/>
          </a:prstGeom>
          <a:noFill/>
          <a:ln cap="flat" cmpd="sng" w="9525">
            <a:solidFill>
              <a:srgbClr val="000000"/>
            </a:solidFill>
            <a:prstDash val="solid"/>
            <a:round/>
            <a:headEnd len="sm" w="sm" type="none"/>
            <a:tailEnd len="sm" w="sm" type="none"/>
          </a:ln>
        </p:spPr>
      </p:cxnSp>
      <p:cxnSp>
        <p:nvCxnSpPr>
          <p:cNvPr id="548" name="Google Shape;548;p80"/>
          <p:cNvCxnSpPr/>
          <p:nvPr/>
        </p:nvCxnSpPr>
        <p:spPr>
          <a:xfrm>
            <a:off x="1232000" y="3149600"/>
            <a:ext cx="2248500" cy="0"/>
          </a:xfrm>
          <a:prstGeom prst="straightConnector1">
            <a:avLst/>
          </a:prstGeom>
          <a:noFill/>
          <a:ln cap="flat" cmpd="sng" w="9525">
            <a:solidFill>
              <a:srgbClr val="000000"/>
            </a:solidFill>
            <a:prstDash val="solid"/>
            <a:round/>
            <a:headEnd len="sm" w="sm" type="none"/>
            <a:tailEnd len="sm" w="sm" type="none"/>
          </a:ln>
        </p:spPr>
      </p:cxnSp>
      <p:cxnSp>
        <p:nvCxnSpPr>
          <p:cNvPr id="549" name="Google Shape;549;p80"/>
          <p:cNvCxnSpPr/>
          <p:nvPr/>
        </p:nvCxnSpPr>
        <p:spPr>
          <a:xfrm>
            <a:off x="1232000" y="3378200"/>
            <a:ext cx="2248500" cy="0"/>
          </a:xfrm>
          <a:prstGeom prst="straightConnector1">
            <a:avLst/>
          </a:prstGeom>
          <a:noFill/>
          <a:ln cap="flat" cmpd="sng" w="9525">
            <a:solidFill>
              <a:srgbClr val="000000"/>
            </a:solidFill>
            <a:prstDash val="solid"/>
            <a:round/>
            <a:headEnd len="sm" w="sm" type="none"/>
            <a:tailEnd len="sm" w="sm" type="none"/>
          </a:ln>
        </p:spPr>
      </p:cxnSp>
      <p:cxnSp>
        <p:nvCxnSpPr>
          <p:cNvPr id="550" name="Google Shape;550;p80"/>
          <p:cNvCxnSpPr/>
          <p:nvPr/>
        </p:nvCxnSpPr>
        <p:spPr>
          <a:xfrm>
            <a:off x="1232000" y="3606800"/>
            <a:ext cx="2248500" cy="0"/>
          </a:xfrm>
          <a:prstGeom prst="straightConnector1">
            <a:avLst/>
          </a:prstGeom>
          <a:noFill/>
          <a:ln cap="flat" cmpd="sng" w="9525">
            <a:solidFill>
              <a:srgbClr val="000000"/>
            </a:solidFill>
            <a:prstDash val="solid"/>
            <a:round/>
            <a:headEnd len="sm" w="sm" type="none"/>
            <a:tailEnd len="sm" w="sm" type="none"/>
          </a:ln>
        </p:spPr>
      </p:cxnSp>
      <p:cxnSp>
        <p:nvCxnSpPr>
          <p:cNvPr id="551" name="Google Shape;551;p80"/>
          <p:cNvCxnSpPr/>
          <p:nvPr/>
        </p:nvCxnSpPr>
        <p:spPr>
          <a:xfrm>
            <a:off x="1232000" y="3835400"/>
            <a:ext cx="2248500" cy="0"/>
          </a:xfrm>
          <a:prstGeom prst="straightConnector1">
            <a:avLst/>
          </a:prstGeom>
          <a:noFill/>
          <a:ln cap="flat" cmpd="sng" w="9525">
            <a:solidFill>
              <a:srgbClr val="000000"/>
            </a:solidFill>
            <a:prstDash val="solid"/>
            <a:round/>
            <a:headEnd len="sm" w="sm" type="none"/>
            <a:tailEnd len="sm" w="sm" type="none"/>
          </a:ln>
        </p:spPr>
      </p:cxnSp>
      <p:cxnSp>
        <p:nvCxnSpPr>
          <p:cNvPr id="552" name="Google Shape;552;p80"/>
          <p:cNvCxnSpPr/>
          <p:nvPr/>
        </p:nvCxnSpPr>
        <p:spPr>
          <a:xfrm>
            <a:off x="1232000" y="4064000"/>
            <a:ext cx="2248500" cy="0"/>
          </a:xfrm>
          <a:prstGeom prst="straightConnector1">
            <a:avLst/>
          </a:prstGeom>
          <a:noFill/>
          <a:ln cap="flat" cmpd="sng" w="9525">
            <a:solidFill>
              <a:srgbClr val="000000"/>
            </a:solidFill>
            <a:prstDash val="solid"/>
            <a:round/>
            <a:headEnd len="sm" w="sm" type="none"/>
            <a:tailEnd len="sm" w="sm" type="none"/>
          </a:ln>
        </p:spPr>
      </p:cxnSp>
      <p:cxnSp>
        <p:nvCxnSpPr>
          <p:cNvPr id="553" name="Google Shape;553;p80"/>
          <p:cNvCxnSpPr/>
          <p:nvPr/>
        </p:nvCxnSpPr>
        <p:spPr>
          <a:xfrm>
            <a:off x="1232000" y="4292600"/>
            <a:ext cx="2248500" cy="0"/>
          </a:xfrm>
          <a:prstGeom prst="straightConnector1">
            <a:avLst/>
          </a:prstGeom>
          <a:noFill/>
          <a:ln cap="flat" cmpd="sng" w="9525">
            <a:solidFill>
              <a:srgbClr val="000000"/>
            </a:solidFill>
            <a:prstDash val="solid"/>
            <a:round/>
            <a:headEnd len="sm" w="sm" type="none"/>
            <a:tailEnd len="sm" w="sm" type="none"/>
          </a:ln>
        </p:spPr>
      </p:cxnSp>
      <p:cxnSp>
        <p:nvCxnSpPr>
          <p:cNvPr id="554" name="Google Shape;554;p80"/>
          <p:cNvCxnSpPr/>
          <p:nvPr/>
        </p:nvCxnSpPr>
        <p:spPr>
          <a:xfrm>
            <a:off x="1232000" y="4521200"/>
            <a:ext cx="2248500" cy="0"/>
          </a:xfrm>
          <a:prstGeom prst="straightConnector1">
            <a:avLst/>
          </a:prstGeom>
          <a:noFill/>
          <a:ln cap="flat" cmpd="sng" w="9525">
            <a:solidFill>
              <a:srgbClr val="000000"/>
            </a:solidFill>
            <a:prstDash val="solid"/>
            <a:round/>
            <a:headEnd len="sm" w="sm" type="none"/>
            <a:tailEnd len="sm" w="sm" type="none"/>
          </a:ln>
        </p:spPr>
      </p:cxnSp>
      <p:cxnSp>
        <p:nvCxnSpPr>
          <p:cNvPr id="555" name="Google Shape;555;p80"/>
          <p:cNvCxnSpPr/>
          <p:nvPr/>
        </p:nvCxnSpPr>
        <p:spPr>
          <a:xfrm>
            <a:off x="1232000" y="4749800"/>
            <a:ext cx="2248500" cy="0"/>
          </a:xfrm>
          <a:prstGeom prst="straightConnector1">
            <a:avLst/>
          </a:prstGeom>
          <a:noFill/>
          <a:ln cap="flat" cmpd="sng" w="9525">
            <a:solidFill>
              <a:srgbClr val="000000"/>
            </a:solidFill>
            <a:prstDash val="solid"/>
            <a:round/>
            <a:headEnd len="sm" w="sm" type="none"/>
            <a:tailEnd len="sm" w="sm" type="none"/>
          </a:ln>
        </p:spPr>
      </p:cxnSp>
      <p:cxnSp>
        <p:nvCxnSpPr>
          <p:cNvPr id="556" name="Google Shape;556;p80"/>
          <p:cNvCxnSpPr/>
          <p:nvPr/>
        </p:nvCxnSpPr>
        <p:spPr>
          <a:xfrm>
            <a:off x="1232000" y="6502400"/>
            <a:ext cx="2248500" cy="0"/>
          </a:xfrm>
          <a:prstGeom prst="straightConnector1">
            <a:avLst/>
          </a:prstGeom>
          <a:noFill/>
          <a:ln cap="flat" cmpd="sng" w="9525">
            <a:solidFill>
              <a:srgbClr val="000000"/>
            </a:solidFill>
            <a:prstDash val="solid"/>
            <a:round/>
            <a:headEnd len="sm" w="sm" type="none"/>
            <a:tailEnd len="sm" w="sm" type="none"/>
          </a:ln>
        </p:spPr>
      </p:cxnSp>
      <p:cxnSp>
        <p:nvCxnSpPr>
          <p:cNvPr id="557" name="Google Shape;557;p80"/>
          <p:cNvCxnSpPr/>
          <p:nvPr/>
        </p:nvCxnSpPr>
        <p:spPr>
          <a:xfrm>
            <a:off x="1232000" y="6273800"/>
            <a:ext cx="2248500" cy="0"/>
          </a:xfrm>
          <a:prstGeom prst="straightConnector1">
            <a:avLst/>
          </a:prstGeom>
          <a:noFill/>
          <a:ln cap="flat" cmpd="sng" w="9525">
            <a:solidFill>
              <a:srgbClr val="000000"/>
            </a:solidFill>
            <a:prstDash val="solid"/>
            <a:round/>
            <a:headEnd len="sm" w="sm" type="none"/>
            <a:tailEnd len="sm" w="sm" type="none"/>
          </a:ln>
        </p:spPr>
      </p:cxnSp>
      <p:cxnSp>
        <p:nvCxnSpPr>
          <p:cNvPr id="558" name="Google Shape;558;p80"/>
          <p:cNvCxnSpPr/>
          <p:nvPr/>
        </p:nvCxnSpPr>
        <p:spPr>
          <a:xfrm>
            <a:off x="1232000" y="6045200"/>
            <a:ext cx="2248500" cy="0"/>
          </a:xfrm>
          <a:prstGeom prst="straightConnector1">
            <a:avLst/>
          </a:prstGeom>
          <a:noFill/>
          <a:ln cap="flat" cmpd="sng" w="9525">
            <a:solidFill>
              <a:srgbClr val="000000"/>
            </a:solidFill>
            <a:prstDash val="solid"/>
            <a:round/>
            <a:headEnd len="sm" w="sm" type="none"/>
            <a:tailEnd len="sm" w="sm" type="none"/>
          </a:ln>
        </p:spPr>
      </p:cxnSp>
      <p:cxnSp>
        <p:nvCxnSpPr>
          <p:cNvPr id="559" name="Google Shape;559;p80"/>
          <p:cNvCxnSpPr/>
          <p:nvPr/>
        </p:nvCxnSpPr>
        <p:spPr>
          <a:xfrm>
            <a:off x="1232000" y="5816600"/>
            <a:ext cx="2248500" cy="0"/>
          </a:xfrm>
          <a:prstGeom prst="straightConnector1">
            <a:avLst/>
          </a:prstGeom>
          <a:noFill/>
          <a:ln cap="flat" cmpd="sng" w="9525">
            <a:solidFill>
              <a:srgbClr val="000000"/>
            </a:solidFill>
            <a:prstDash val="solid"/>
            <a:round/>
            <a:headEnd len="sm" w="sm" type="none"/>
            <a:tailEnd len="sm" w="sm" type="none"/>
          </a:ln>
        </p:spPr>
      </p:cxnSp>
      <p:cxnSp>
        <p:nvCxnSpPr>
          <p:cNvPr id="560" name="Google Shape;560;p80"/>
          <p:cNvCxnSpPr/>
          <p:nvPr/>
        </p:nvCxnSpPr>
        <p:spPr>
          <a:xfrm>
            <a:off x="1232000" y="5588000"/>
            <a:ext cx="2248500" cy="0"/>
          </a:xfrm>
          <a:prstGeom prst="straightConnector1">
            <a:avLst/>
          </a:prstGeom>
          <a:noFill/>
          <a:ln cap="flat" cmpd="sng" w="9525">
            <a:solidFill>
              <a:srgbClr val="000000"/>
            </a:solidFill>
            <a:prstDash val="solid"/>
            <a:round/>
            <a:headEnd len="sm" w="sm" type="none"/>
            <a:tailEnd len="sm" w="sm" type="none"/>
          </a:ln>
        </p:spPr>
      </p:cxnSp>
      <p:cxnSp>
        <p:nvCxnSpPr>
          <p:cNvPr id="561" name="Google Shape;561;p80"/>
          <p:cNvCxnSpPr/>
          <p:nvPr/>
        </p:nvCxnSpPr>
        <p:spPr>
          <a:xfrm flipH="1">
            <a:off x="2677304" y="4953000"/>
            <a:ext cx="20100" cy="381000"/>
          </a:xfrm>
          <a:prstGeom prst="straightConnector1">
            <a:avLst/>
          </a:prstGeom>
          <a:noFill/>
          <a:ln cap="flat" cmpd="sng" w="28575">
            <a:solidFill>
              <a:srgbClr val="000000"/>
            </a:solidFill>
            <a:prstDash val="dot"/>
            <a:round/>
            <a:headEnd len="sm" w="sm" type="none"/>
            <a:tailEnd len="sm" w="sm" type="none"/>
          </a:ln>
        </p:spPr>
      </p:cxnSp>
      <p:grpSp>
        <p:nvGrpSpPr>
          <p:cNvPr id="562" name="Google Shape;562;p80"/>
          <p:cNvGrpSpPr/>
          <p:nvPr/>
        </p:nvGrpSpPr>
        <p:grpSpPr>
          <a:xfrm>
            <a:off x="2168788" y="2689225"/>
            <a:ext cx="1104071" cy="2187575"/>
            <a:chOff x="2728" y="1694"/>
            <a:chExt cx="330" cy="2400"/>
          </a:xfrm>
        </p:grpSpPr>
        <p:cxnSp>
          <p:nvCxnSpPr>
            <p:cNvPr id="563" name="Google Shape;563;p80"/>
            <p:cNvCxnSpPr/>
            <p:nvPr/>
          </p:nvCxnSpPr>
          <p:spPr>
            <a:xfrm>
              <a:off x="2886"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564" name="Google Shape;564;p80"/>
            <p:cNvCxnSpPr/>
            <p:nvPr/>
          </p:nvCxnSpPr>
          <p:spPr>
            <a:xfrm>
              <a:off x="3058"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565" name="Google Shape;565;p80"/>
            <p:cNvCxnSpPr/>
            <p:nvPr/>
          </p:nvCxnSpPr>
          <p:spPr>
            <a:xfrm>
              <a:off x="3003"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566" name="Google Shape;566;p80"/>
            <p:cNvCxnSpPr/>
            <p:nvPr/>
          </p:nvCxnSpPr>
          <p:spPr>
            <a:xfrm>
              <a:off x="2941"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567" name="Google Shape;567;p80"/>
            <p:cNvCxnSpPr/>
            <p:nvPr/>
          </p:nvCxnSpPr>
          <p:spPr>
            <a:xfrm>
              <a:off x="2838"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568" name="Google Shape;568;p80"/>
            <p:cNvCxnSpPr/>
            <p:nvPr/>
          </p:nvCxnSpPr>
          <p:spPr>
            <a:xfrm>
              <a:off x="2783"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569" name="Google Shape;569;p80"/>
            <p:cNvCxnSpPr/>
            <p:nvPr/>
          </p:nvCxnSpPr>
          <p:spPr>
            <a:xfrm>
              <a:off x="2728" y="1694"/>
              <a:ext cx="0" cy="2400"/>
            </a:xfrm>
            <a:prstGeom prst="straightConnector1">
              <a:avLst/>
            </a:prstGeom>
            <a:noFill/>
            <a:ln cap="flat" cmpd="sng" w="9525">
              <a:solidFill>
                <a:srgbClr val="000000"/>
              </a:solidFill>
              <a:prstDash val="solid"/>
              <a:round/>
              <a:headEnd len="sm" w="sm" type="none"/>
              <a:tailEnd len="sm" w="sm" type="none"/>
            </a:ln>
          </p:spPr>
        </p:cxnSp>
      </p:grpSp>
      <p:sp>
        <p:nvSpPr>
          <p:cNvPr id="570" name="Google Shape;570;p80"/>
          <p:cNvSpPr txBox="1"/>
          <p:nvPr/>
        </p:nvSpPr>
        <p:spPr>
          <a:xfrm>
            <a:off x="268100" y="2667000"/>
            <a:ext cx="914400" cy="396900"/>
          </a:xfrm>
          <a:prstGeom prst="rect">
            <a:avLst/>
          </a:prstGeom>
          <a:noFill/>
          <a:ln cap="flat" cmpd="sng" w="9525">
            <a:solidFill>
              <a:srgbClr val="000000">
                <a:alpha val="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lang="en-GB">
                <a:solidFill>
                  <a:srgbClr val="666666"/>
                </a:solidFill>
                <a:latin typeface="Arial"/>
                <a:ea typeface="Arial"/>
                <a:cs typeface="Arial"/>
                <a:sym typeface="Arial"/>
              </a:rPr>
              <a:t>RAM</a:t>
            </a:r>
            <a:endParaRPr>
              <a:solidFill>
                <a:srgbClr val="666666"/>
              </a:solidFill>
            </a:endParaRPr>
          </a:p>
        </p:txBody>
      </p:sp>
      <p:grpSp>
        <p:nvGrpSpPr>
          <p:cNvPr id="571" name="Google Shape;571;p80"/>
          <p:cNvGrpSpPr/>
          <p:nvPr/>
        </p:nvGrpSpPr>
        <p:grpSpPr>
          <a:xfrm>
            <a:off x="2148714" y="5486400"/>
            <a:ext cx="1104071" cy="1022350"/>
            <a:chOff x="2728" y="1694"/>
            <a:chExt cx="330" cy="2400"/>
          </a:xfrm>
        </p:grpSpPr>
        <p:cxnSp>
          <p:nvCxnSpPr>
            <p:cNvPr id="572" name="Google Shape;572;p80"/>
            <p:cNvCxnSpPr/>
            <p:nvPr/>
          </p:nvCxnSpPr>
          <p:spPr>
            <a:xfrm>
              <a:off x="2886"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573" name="Google Shape;573;p80"/>
            <p:cNvCxnSpPr/>
            <p:nvPr/>
          </p:nvCxnSpPr>
          <p:spPr>
            <a:xfrm>
              <a:off x="3058"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574" name="Google Shape;574;p80"/>
            <p:cNvCxnSpPr/>
            <p:nvPr/>
          </p:nvCxnSpPr>
          <p:spPr>
            <a:xfrm>
              <a:off x="3003"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575" name="Google Shape;575;p80"/>
            <p:cNvCxnSpPr/>
            <p:nvPr/>
          </p:nvCxnSpPr>
          <p:spPr>
            <a:xfrm>
              <a:off x="2941"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576" name="Google Shape;576;p80"/>
            <p:cNvCxnSpPr/>
            <p:nvPr/>
          </p:nvCxnSpPr>
          <p:spPr>
            <a:xfrm>
              <a:off x="2838"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577" name="Google Shape;577;p80"/>
            <p:cNvCxnSpPr/>
            <p:nvPr/>
          </p:nvCxnSpPr>
          <p:spPr>
            <a:xfrm>
              <a:off x="2783"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578" name="Google Shape;578;p80"/>
            <p:cNvCxnSpPr/>
            <p:nvPr/>
          </p:nvCxnSpPr>
          <p:spPr>
            <a:xfrm>
              <a:off x="2728" y="1694"/>
              <a:ext cx="0" cy="2400"/>
            </a:xfrm>
            <a:prstGeom prst="straightConnector1">
              <a:avLst/>
            </a:prstGeom>
            <a:noFill/>
            <a:ln cap="flat" cmpd="sng" w="9525">
              <a:solidFill>
                <a:srgbClr val="000000"/>
              </a:solidFill>
              <a:prstDash val="solid"/>
              <a:round/>
              <a:headEnd len="sm" w="sm" type="none"/>
              <a:tailEnd len="sm" w="sm" type="none"/>
            </a:ln>
          </p:spPr>
        </p:cxnSp>
      </p:grpSp>
      <p:sp>
        <p:nvSpPr>
          <p:cNvPr id="579" name="Google Shape;579;p80"/>
          <p:cNvSpPr/>
          <p:nvPr/>
        </p:nvSpPr>
        <p:spPr>
          <a:xfrm>
            <a:off x="3600575" y="2229550"/>
            <a:ext cx="460800" cy="639600"/>
          </a:xfrm>
          <a:prstGeom prst="curvedLeftArrow">
            <a:avLst>
              <a:gd fmla="val 25000" name="adj1"/>
              <a:gd fmla="val 50000" name="adj2"/>
              <a:gd fmla="val 25000" name="adj3"/>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80"/>
          <p:cNvSpPr/>
          <p:nvPr/>
        </p:nvSpPr>
        <p:spPr>
          <a:xfrm>
            <a:off x="3603025" y="2350250"/>
            <a:ext cx="592800" cy="799500"/>
          </a:xfrm>
          <a:prstGeom prst="curvedLeftArrow">
            <a:avLst>
              <a:gd fmla="val 25000" name="adj1"/>
              <a:gd fmla="val 50000" name="adj2"/>
              <a:gd fmla="val 25000" name="adj3"/>
            </a:avLst>
          </a:prstGeom>
          <a:solidFill>
            <a:srgbClr val="85200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0"/>
          <p:cNvSpPr/>
          <p:nvPr/>
        </p:nvSpPr>
        <p:spPr>
          <a:xfrm>
            <a:off x="1900300" y="4430900"/>
            <a:ext cx="1682400" cy="406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2" name="Google Shape;582;p80"/>
          <p:cNvCxnSpPr>
            <a:stCxn id="581" idx="1"/>
          </p:cNvCxnSpPr>
          <p:nvPr/>
        </p:nvCxnSpPr>
        <p:spPr>
          <a:xfrm rot="10800000">
            <a:off x="856000" y="4628300"/>
            <a:ext cx="1044300" cy="5700"/>
          </a:xfrm>
          <a:prstGeom prst="straightConnector1">
            <a:avLst/>
          </a:prstGeom>
          <a:noFill/>
          <a:ln cap="flat" cmpd="sng" w="9525">
            <a:solidFill>
              <a:srgbClr val="000000"/>
            </a:solidFill>
            <a:prstDash val="solid"/>
            <a:round/>
            <a:headEnd len="med" w="med" type="none"/>
            <a:tailEnd len="med" w="med" type="none"/>
          </a:ln>
        </p:spPr>
      </p:cxnSp>
      <p:sp>
        <p:nvSpPr>
          <p:cNvPr id="583" name="Google Shape;583;p80"/>
          <p:cNvSpPr txBox="1"/>
          <p:nvPr/>
        </p:nvSpPr>
        <p:spPr>
          <a:xfrm>
            <a:off x="329275" y="4430900"/>
            <a:ext cx="592800" cy="40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434343"/>
                </a:solidFill>
              </a:rPr>
              <a:t>byte</a:t>
            </a:r>
            <a:endParaRPr>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4"/>
          <p:cNvSpPr txBox="1"/>
          <p:nvPr>
            <p:ph idx="1" type="body"/>
          </p:nvPr>
        </p:nvSpPr>
        <p:spPr>
          <a:xfrm>
            <a:off x="611550" y="1406100"/>
            <a:ext cx="5727600" cy="4720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2400">
                <a:solidFill>
                  <a:srgbClr val="5E6A71"/>
                </a:solidFill>
              </a:rPr>
              <a:t>An electronic device which is capable of:</a:t>
            </a:r>
            <a:endParaRPr sz="2700">
              <a:solidFill>
                <a:srgbClr val="000000"/>
              </a:solidFill>
              <a:latin typeface="Calibri"/>
              <a:ea typeface="Calibri"/>
              <a:cs typeface="Calibri"/>
              <a:sym typeface="Calibri"/>
            </a:endParaRPr>
          </a:p>
          <a:p>
            <a:pPr indent="-165100" lvl="0" marL="342900" rtl="0" algn="l">
              <a:spcBef>
                <a:spcPts val="560"/>
              </a:spcBef>
              <a:spcAft>
                <a:spcPts val="0"/>
              </a:spcAft>
              <a:buNone/>
            </a:pPr>
            <a:r>
              <a:t/>
            </a:r>
            <a:endParaRPr/>
          </a:p>
        </p:txBody>
      </p:sp>
      <p:sp>
        <p:nvSpPr>
          <p:cNvPr id="311" name="Google Shape;311;p54"/>
          <p:cNvSpPr txBox="1"/>
          <p:nvPr>
            <p:ph type="title"/>
          </p:nvPr>
        </p:nvSpPr>
        <p:spPr>
          <a:xfrm>
            <a:off x="3115275" y="685675"/>
            <a:ext cx="3483300" cy="509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2400">
                <a:solidFill>
                  <a:schemeClr val="dk2"/>
                </a:solidFill>
              </a:rPr>
              <a:t>Computer</a:t>
            </a:r>
            <a:endParaRPr b="1" i="0" sz="2400" u="none" cap="none" strike="noStrike">
              <a:solidFill>
                <a:schemeClr val="dk2"/>
              </a:solidFill>
              <a:latin typeface="Arial"/>
              <a:ea typeface="Arial"/>
              <a:cs typeface="Arial"/>
              <a:sym typeface="Arial"/>
            </a:endParaRPr>
          </a:p>
        </p:txBody>
      </p:sp>
      <p:pic>
        <p:nvPicPr>
          <p:cNvPr descr="Computer.png" id="312" name="Google Shape;312;p54"/>
          <p:cNvPicPr preferRelativeResize="0"/>
          <p:nvPr/>
        </p:nvPicPr>
        <p:blipFill rotWithShape="1">
          <a:blip r:embed="rId3">
            <a:alphaModFix/>
          </a:blip>
          <a:srcRect b="0" l="0" r="0" t="0"/>
          <a:stretch/>
        </p:blipFill>
        <p:spPr>
          <a:xfrm>
            <a:off x="5353600" y="2336600"/>
            <a:ext cx="3631325" cy="3187900"/>
          </a:xfrm>
          <a:prstGeom prst="rect">
            <a:avLst/>
          </a:prstGeom>
          <a:noFill/>
          <a:ln>
            <a:noFill/>
          </a:ln>
        </p:spPr>
      </p:pic>
      <p:sp>
        <p:nvSpPr>
          <p:cNvPr id="313" name="Google Shape;313;p54"/>
          <p:cNvSpPr txBox="1"/>
          <p:nvPr/>
        </p:nvSpPr>
        <p:spPr>
          <a:xfrm>
            <a:off x="466875" y="2031800"/>
            <a:ext cx="5021700" cy="40944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GB" sz="2400">
                <a:solidFill>
                  <a:schemeClr val="dk1"/>
                </a:solidFill>
              </a:rPr>
              <a:t>Receiving data </a:t>
            </a:r>
            <a:r>
              <a:rPr b="1" i="1" lang="en-GB" sz="2400">
                <a:solidFill>
                  <a:schemeClr val="dk1"/>
                </a:solidFill>
              </a:rPr>
              <a:t>(input)</a:t>
            </a:r>
            <a:r>
              <a:rPr lang="en-GB" sz="2400">
                <a:solidFill>
                  <a:schemeClr val="dk1"/>
                </a:solidFill>
              </a:rPr>
              <a:t> in a particular form </a:t>
            </a:r>
            <a:r>
              <a:rPr b="1" i="1" lang="en-GB" sz="2400">
                <a:solidFill>
                  <a:schemeClr val="dk1"/>
                </a:solidFill>
              </a:rPr>
              <a:t>(Digital/Analog)</a:t>
            </a:r>
            <a:endParaRPr b="1" i="1" sz="2400">
              <a:solidFill>
                <a:schemeClr val="dk1"/>
              </a:solidFill>
            </a:endParaRPr>
          </a:p>
          <a:p>
            <a:pPr indent="-381000" lvl="0" marL="457200" rtl="0" algn="l">
              <a:spcBef>
                <a:spcPts val="0"/>
              </a:spcBef>
              <a:spcAft>
                <a:spcPts val="0"/>
              </a:spcAft>
              <a:buClr>
                <a:schemeClr val="dk1"/>
              </a:buClr>
              <a:buSzPts val="2400"/>
              <a:buChar char="•"/>
            </a:pPr>
            <a:r>
              <a:rPr lang="en-GB" sz="2400">
                <a:solidFill>
                  <a:schemeClr val="dk1"/>
                </a:solidFill>
              </a:rPr>
              <a:t>Performing a sequence of operations </a:t>
            </a:r>
            <a:r>
              <a:rPr b="1" i="1" lang="en-GB" sz="2400">
                <a:solidFill>
                  <a:schemeClr val="dk1"/>
                </a:solidFill>
              </a:rPr>
              <a:t>(processing)</a:t>
            </a:r>
            <a:r>
              <a:rPr lang="en-GB" sz="2400">
                <a:solidFill>
                  <a:schemeClr val="dk1"/>
                </a:solidFill>
              </a:rPr>
              <a:t> in predetermined manner in set of procedural instructions </a:t>
            </a:r>
            <a:r>
              <a:rPr b="1" i="1" lang="en-GB" sz="2400">
                <a:solidFill>
                  <a:schemeClr val="dk1"/>
                </a:solidFill>
              </a:rPr>
              <a:t>(program)</a:t>
            </a:r>
            <a:endParaRPr b="1" i="1" sz="2400">
              <a:solidFill>
                <a:schemeClr val="dk1"/>
              </a:solidFill>
            </a:endParaRPr>
          </a:p>
          <a:p>
            <a:pPr indent="-381000" lvl="0" marL="457200" rtl="0" algn="l">
              <a:spcBef>
                <a:spcPts val="0"/>
              </a:spcBef>
              <a:spcAft>
                <a:spcPts val="0"/>
              </a:spcAft>
              <a:buClr>
                <a:schemeClr val="dk1"/>
              </a:buClr>
              <a:buSzPts val="2400"/>
              <a:buChar char="•"/>
            </a:pPr>
            <a:r>
              <a:rPr lang="en-GB" sz="2400">
                <a:solidFill>
                  <a:schemeClr val="dk1"/>
                </a:solidFill>
              </a:rPr>
              <a:t>Producing a result </a:t>
            </a:r>
            <a:r>
              <a:rPr b="1" i="1" lang="en-GB" sz="2400">
                <a:solidFill>
                  <a:schemeClr val="dk1"/>
                </a:solidFill>
              </a:rPr>
              <a:t>(output)</a:t>
            </a:r>
            <a:r>
              <a:rPr lang="en-GB" sz="2400">
                <a:solidFill>
                  <a:schemeClr val="dk1"/>
                </a:solidFill>
              </a:rPr>
              <a:t> in the form of information or signals.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81"/>
          <p:cNvSpPr txBox="1"/>
          <p:nvPr>
            <p:ph type="title"/>
          </p:nvPr>
        </p:nvSpPr>
        <p:spPr>
          <a:xfrm>
            <a:off x="2182525" y="411175"/>
            <a:ext cx="6839100" cy="587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A5ACAF"/>
              </a:buClr>
              <a:buFont typeface="Arial"/>
              <a:buNone/>
            </a:pPr>
            <a:r>
              <a:rPr lang="en-GB" sz="3200">
                <a:solidFill>
                  <a:schemeClr val="dk2"/>
                </a:solidFill>
              </a:rPr>
              <a:t>A Bit of Memory</a:t>
            </a:r>
            <a:endParaRPr b="1" i="0" sz="3200" u="none" cap="none" strike="noStrike">
              <a:solidFill>
                <a:schemeClr val="dk2"/>
              </a:solidFill>
              <a:latin typeface="Arial"/>
              <a:ea typeface="Arial"/>
              <a:cs typeface="Arial"/>
              <a:sym typeface="Arial"/>
            </a:endParaRPr>
          </a:p>
        </p:txBody>
      </p:sp>
      <p:sp>
        <p:nvSpPr>
          <p:cNvPr id="589" name="Google Shape;589;p81"/>
          <p:cNvSpPr txBox="1"/>
          <p:nvPr/>
        </p:nvSpPr>
        <p:spPr>
          <a:xfrm>
            <a:off x="4609625" y="2050850"/>
            <a:ext cx="4148700" cy="453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434343"/>
                </a:solidFill>
              </a:rPr>
              <a:t>Each byte has an </a:t>
            </a:r>
            <a:r>
              <a:rPr b="1" lang="en-GB">
                <a:solidFill>
                  <a:srgbClr val="434343"/>
                </a:solidFill>
              </a:rPr>
              <a:t>address</a:t>
            </a:r>
            <a:endParaRPr b="1">
              <a:solidFill>
                <a:srgbClr val="434343"/>
              </a:solidFill>
            </a:endParaRPr>
          </a:p>
          <a:p>
            <a:pPr indent="0" lvl="0" marL="0" rtl="0" algn="l">
              <a:lnSpc>
                <a:spcPct val="115000"/>
              </a:lnSpc>
              <a:spcBef>
                <a:spcPts val="0"/>
              </a:spcBef>
              <a:spcAft>
                <a:spcPts val="0"/>
              </a:spcAft>
              <a:buNone/>
            </a:pPr>
            <a:r>
              <a:t/>
            </a:r>
            <a:endParaRPr b="1">
              <a:solidFill>
                <a:srgbClr val="434343"/>
              </a:solidFill>
            </a:endParaRPr>
          </a:p>
          <a:p>
            <a:pPr indent="0" lvl="0" marL="0" rtl="0" algn="l">
              <a:lnSpc>
                <a:spcPct val="115000"/>
              </a:lnSpc>
              <a:spcBef>
                <a:spcPts val="0"/>
              </a:spcBef>
              <a:spcAft>
                <a:spcPts val="0"/>
              </a:spcAft>
              <a:buNone/>
            </a:pPr>
            <a:r>
              <a:t/>
            </a:r>
            <a:endParaRPr b="1">
              <a:solidFill>
                <a:srgbClr val="434343"/>
              </a:solidFill>
            </a:endParaRPr>
          </a:p>
          <a:p>
            <a:pPr indent="0" lvl="0" marL="0" rtl="0" algn="l">
              <a:lnSpc>
                <a:spcPct val="115000"/>
              </a:lnSpc>
              <a:spcBef>
                <a:spcPts val="0"/>
              </a:spcBef>
              <a:spcAft>
                <a:spcPts val="0"/>
              </a:spcAft>
              <a:buNone/>
            </a:pPr>
            <a:r>
              <a:rPr lang="en-GB">
                <a:solidFill>
                  <a:srgbClr val="434343"/>
                </a:solidFill>
              </a:rPr>
              <a:t>For many purposes, sets of bytes are considered together as </a:t>
            </a:r>
            <a:r>
              <a:rPr b="1" lang="en-GB">
                <a:solidFill>
                  <a:srgbClr val="434343"/>
                </a:solidFill>
              </a:rPr>
              <a:t>words</a:t>
            </a:r>
            <a:r>
              <a:rPr lang="en-GB">
                <a:solidFill>
                  <a:srgbClr val="434343"/>
                </a:solidFill>
              </a:rPr>
              <a:t>, 4 bytes long.</a:t>
            </a:r>
            <a:endParaRPr>
              <a:solidFill>
                <a:srgbClr val="434343"/>
              </a:solidFill>
            </a:endParaRPr>
          </a:p>
          <a:p>
            <a:pPr indent="0" lvl="0" marL="0" rtl="0" algn="l">
              <a:lnSpc>
                <a:spcPct val="115000"/>
              </a:lnSpc>
              <a:spcBef>
                <a:spcPts val="0"/>
              </a:spcBef>
              <a:spcAft>
                <a:spcPts val="0"/>
              </a:spcAft>
              <a:buNone/>
            </a:pPr>
            <a:r>
              <a:t/>
            </a:r>
            <a:endParaRPr>
              <a:solidFill>
                <a:srgbClr val="434343"/>
              </a:solidFill>
            </a:endParaRPr>
          </a:p>
          <a:p>
            <a:pPr indent="0" lvl="0" marL="0" rtl="0" algn="l">
              <a:lnSpc>
                <a:spcPct val="115000"/>
              </a:lnSpc>
              <a:spcBef>
                <a:spcPts val="0"/>
              </a:spcBef>
              <a:spcAft>
                <a:spcPts val="0"/>
              </a:spcAft>
              <a:buNone/>
            </a:pPr>
            <a:r>
              <a:rPr lang="en-GB">
                <a:solidFill>
                  <a:srgbClr val="434343"/>
                </a:solidFill>
              </a:rPr>
              <a:t>Each word has an address divisible by 4 and consisting of that byte and the following 3.</a:t>
            </a:r>
            <a:endParaRPr>
              <a:solidFill>
                <a:srgbClr val="434343"/>
              </a:solidFill>
            </a:endParaRPr>
          </a:p>
          <a:p>
            <a:pPr indent="0" lvl="0" marL="0" rtl="0" algn="l">
              <a:lnSpc>
                <a:spcPct val="115000"/>
              </a:lnSpc>
              <a:spcBef>
                <a:spcPts val="0"/>
              </a:spcBef>
              <a:spcAft>
                <a:spcPts val="0"/>
              </a:spcAft>
              <a:buNone/>
            </a:pPr>
            <a:r>
              <a:t/>
            </a:r>
            <a:endParaRPr>
              <a:solidFill>
                <a:srgbClr val="434343"/>
              </a:solidFill>
            </a:endParaRPr>
          </a:p>
          <a:p>
            <a:pPr indent="0" lvl="0" marL="0" rtl="0" algn="l">
              <a:lnSpc>
                <a:spcPct val="115000"/>
              </a:lnSpc>
              <a:spcBef>
                <a:spcPts val="0"/>
              </a:spcBef>
              <a:spcAft>
                <a:spcPts val="0"/>
              </a:spcAft>
              <a:buNone/>
            </a:pPr>
            <a:r>
              <a:rPr lang="en-GB">
                <a:solidFill>
                  <a:srgbClr val="434343"/>
                </a:solidFill>
              </a:rPr>
              <a:t>Double words are also supported by some machines.</a:t>
            </a:r>
            <a:endParaRPr>
              <a:solidFill>
                <a:srgbClr val="434343"/>
              </a:solidFill>
            </a:endParaRPr>
          </a:p>
        </p:txBody>
      </p:sp>
      <p:sp>
        <p:nvSpPr>
          <p:cNvPr id="590" name="Google Shape;590;p81"/>
          <p:cNvSpPr txBox="1"/>
          <p:nvPr/>
        </p:nvSpPr>
        <p:spPr>
          <a:xfrm>
            <a:off x="2439412" y="1363100"/>
            <a:ext cx="747600" cy="338700"/>
          </a:xfrm>
          <a:prstGeom prst="rect">
            <a:avLst/>
          </a:prstGeom>
          <a:noFill/>
          <a:ln cap="flat" cmpd="sng" w="9525">
            <a:solidFill>
              <a:srgbClr val="000000">
                <a:alpha val="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lang="en-GB">
                <a:solidFill>
                  <a:srgbClr val="434343"/>
                </a:solidFill>
                <a:latin typeface="Arial"/>
                <a:ea typeface="Arial"/>
                <a:cs typeface="Arial"/>
                <a:sym typeface="Arial"/>
              </a:rPr>
              <a:t>0, 1</a:t>
            </a:r>
            <a:endParaRPr>
              <a:solidFill>
                <a:srgbClr val="434343"/>
              </a:solidFill>
            </a:endParaRPr>
          </a:p>
        </p:txBody>
      </p:sp>
      <p:sp>
        <p:nvSpPr>
          <p:cNvPr id="591" name="Google Shape;591;p81"/>
          <p:cNvSpPr txBox="1"/>
          <p:nvPr/>
        </p:nvSpPr>
        <p:spPr>
          <a:xfrm>
            <a:off x="268100" y="1378107"/>
            <a:ext cx="1040100" cy="338700"/>
          </a:xfrm>
          <a:prstGeom prst="rect">
            <a:avLst/>
          </a:prstGeom>
          <a:noFill/>
          <a:ln cap="flat" cmpd="sng" w="9525">
            <a:solidFill>
              <a:srgbClr val="000000">
                <a:alpha val="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b="1" lang="en-GB">
                <a:solidFill>
                  <a:srgbClr val="434343"/>
                </a:solidFill>
              </a:rPr>
              <a:t>bits</a:t>
            </a:r>
            <a:endParaRPr b="1">
              <a:solidFill>
                <a:srgbClr val="434343"/>
              </a:solidFill>
            </a:endParaRPr>
          </a:p>
        </p:txBody>
      </p:sp>
      <p:sp>
        <p:nvSpPr>
          <p:cNvPr id="592" name="Google Shape;592;p81"/>
          <p:cNvSpPr txBox="1"/>
          <p:nvPr/>
        </p:nvSpPr>
        <p:spPr>
          <a:xfrm>
            <a:off x="268100" y="2050857"/>
            <a:ext cx="3379800" cy="59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434343"/>
                </a:solidFill>
              </a:rPr>
              <a:t>cells</a:t>
            </a:r>
            <a:endParaRPr b="1">
              <a:solidFill>
                <a:srgbClr val="434343"/>
              </a:solidFill>
            </a:endParaRPr>
          </a:p>
        </p:txBody>
      </p:sp>
      <p:sp>
        <p:nvSpPr>
          <p:cNvPr id="593" name="Google Shape;593;p81"/>
          <p:cNvSpPr/>
          <p:nvPr/>
        </p:nvSpPr>
        <p:spPr>
          <a:xfrm>
            <a:off x="1991983" y="2188324"/>
            <a:ext cx="99900" cy="31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1"/>
          <p:cNvSpPr/>
          <p:nvPr/>
        </p:nvSpPr>
        <p:spPr>
          <a:xfrm>
            <a:off x="2184298" y="2188324"/>
            <a:ext cx="99900" cy="31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1"/>
          <p:cNvSpPr/>
          <p:nvPr/>
        </p:nvSpPr>
        <p:spPr>
          <a:xfrm>
            <a:off x="2376640" y="2188324"/>
            <a:ext cx="99900" cy="31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1"/>
          <p:cNvSpPr/>
          <p:nvPr/>
        </p:nvSpPr>
        <p:spPr>
          <a:xfrm>
            <a:off x="2586462" y="2188324"/>
            <a:ext cx="99900" cy="31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1"/>
          <p:cNvSpPr/>
          <p:nvPr/>
        </p:nvSpPr>
        <p:spPr>
          <a:xfrm>
            <a:off x="2796283" y="2188324"/>
            <a:ext cx="99900" cy="31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1"/>
          <p:cNvSpPr/>
          <p:nvPr/>
        </p:nvSpPr>
        <p:spPr>
          <a:xfrm>
            <a:off x="3006104" y="2188324"/>
            <a:ext cx="99900" cy="31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1"/>
          <p:cNvSpPr/>
          <p:nvPr/>
        </p:nvSpPr>
        <p:spPr>
          <a:xfrm>
            <a:off x="3215954" y="2188324"/>
            <a:ext cx="99900" cy="31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1"/>
          <p:cNvSpPr/>
          <p:nvPr/>
        </p:nvSpPr>
        <p:spPr>
          <a:xfrm>
            <a:off x="3425775" y="2188324"/>
            <a:ext cx="99900" cy="317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1"/>
          <p:cNvSpPr/>
          <p:nvPr/>
        </p:nvSpPr>
        <p:spPr>
          <a:xfrm>
            <a:off x="1974625" y="2667000"/>
            <a:ext cx="1506000" cy="3835500"/>
          </a:xfrm>
          <a:prstGeom prst="rect">
            <a:avLst/>
          </a:prstGeom>
          <a:noFill/>
          <a:ln cap="flat" cmpd="sng" w="285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Font typeface="Arial"/>
              <a:buNone/>
            </a:pPr>
            <a:r>
              <a:t/>
            </a:r>
            <a:endParaRPr sz="2000">
              <a:solidFill>
                <a:srgbClr val="000000"/>
              </a:solidFill>
              <a:latin typeface="Arial"/>
              <a:ea typeface="Arial"/>
              <a:cs typeface="Arial"/>
              <a:sym typeface="Arial"/>
            </a:endParaRPr>
          </a:p>
        </p:txBody>
      </p:sp>
      <p:cxnSp>
        <p:nvCxnSpPr>
          <p:cNvPr id="602" name="Google Shape;602;p81"/>
          <p:cNvCxnSpPr/>
          <p:nvPr/>
        </p:nvCxnSpPr>
        <p:spPr>
          <a:xfrm>
            <a:off x="1232000" y="2921000"/>
            <a:ext cx="2248500" cy="0"/>
          </a:xfrm>
          <a:prstGeom prst="straightConnector1">
            <a:avLst/>
          </a:prstGeom>
          <a:noFill/>
          <a:ln cap="flat" cmpd="sng" w="9525">
            <a:solidFill>
              <a:srgbClr val="000000"/>
            </a:solidFill>
            <a:prstDash val="solid"/>
            <a:round/>
            <a:headEnd len="sm" w="sm" type="none"/>
            <a:tailEnd len="sm" w="sm" type="none"/>
          </a:ln>
        </p:spPr>
      </p:cxnSp>
      <p:cxnSp>
        <p:nvCxnSpPr>
          <p:cNvPr id="603" name="Google Shape;603;p81"/>
          <p:cNvCxnSpPr/>
          <p:nvPr/>
        </p:nvCxnSpPr>
        <p:spPr>
          <a:xfrm>
            <a:off x="1232000" y="3149600"/>
            <a:ext cx="2248500" cy="0"/>
          </a:xfrm>
          <a:prstGeom prst="straightConnector1">
            <a:avLst/>
          </a:prstGeom>
          <a:noFill/>
          <a:ln cap="flat" cmpd="sng" w="9525">
            <a:solidFill>
              <a:srgbClr val="000000"/>
            </a:solidFill>
            <a:prstDash val="solid"/>
            <a:round/>
            <a:headEnd len="sm" w="sm" type="none"/>
            <a:tailEnd len="sm" w="sm" type="none"/>
          </a:ln>
        </p:spPr>
      </p:cxnSp>
      <p:cxnSp>
        <p:nvCxnSpPr>
          <p:cNvPr id="604" name="Google Shape;604;p81"/>
          <p:cNvCxnSpPr/>
          <p:nvPr/>
        </p:nvCxnSpPr>
        <p:spPr>
          <a:xfrm>
            <a:off x="1232000" y="3378200"/>
            <a:ext cx="2248500" cy="0"/>
          </a:xfrm>
          <a:prstGeom prst="straightConnector1">
            <a:avLst/>
          </a:prstGeom>
          <a:noFill/>
          <a:ln cap="flat" cmpd="sng" w="9525">
            <a:solidFill>
              <a:srgbClr val="000000"/>
            </a:solidFill>
            <a:prstDash val="solid"/>
            <a:round/>
            <a:headEnd len="sm" w="sm" type="none"/>
            <a:tailEnd len="sm" w="sm" type="none"/>
          </a:ln>
        </p:spPr>
      </p:cxnSp>
      <p:cxnSp>
        <p:nvCxnSpPr>
          <p:cNvPr id="605" name="Google Shape;605;p81"/>
          <p:cNvCxnSpPr/>
          <p:nvPr/>
        </p:nvCxnSpPr>
        <p:spPr>
          <a:xfrm>
            <a:off x="1232000" y="3606800"/>
            <a:ext cx="2248500" cy="0"/>
          </a:xfrm>
          <a:prstGeom prst="straightConnector1">
            <a:avLst/>
          </a:prstGeom>
          <a:noFill/>
          <a:ln cap="flat" cmpd="sng" w="9525">
            <a:solidFill>
              <a:srgbClr val="000000"/>
            </a:solidFill>
            <a:prstDash val="solid"/>
            <a:round/>
            <a:headEnd len="sm" w="sm" type="none"/>
            <a:tailEnd len="sm" w="sm" type="none"/>
          </a:ln>
        </p:spPr>
      </p:cxnSp>
      <p:cxnSp>
        <p:nvCxnSpPr>
          <p:cNvPr id="606" name="Google Shape;606;p81"/>
          <p:cNvCxnSpPr/>
          <p:nvPr/>
        </p:nvCxnSpPr>
        <p:spPr>
          <a:xfrm>
            <a:off x="1232000" y="3835400"/>
            <a:ext cx="2248500" cy="0"/>
          </a:xfrm>
          <a:prstGeom prst="straightConnector1">
            <a:avLst/>
          </a:prstGeom>
          <a:noFill/>
          <a:ln cap="flat" cmpd="sng" w="9525">
            <a:solidFill>
              <a:srgbClr val="000000"/>
            </a:solidFill>
            <a:prstDash val="solid"/>
            <a:round/>
            <a:headEnd len="sm" w="sm" type="none"/>
            <a:tailEnd len="sm" w="sm" type="none"/>
          </a:ln>
        </p:spPr>
      </p:cxnSp>
      <p:cxnSp>
        <p:nvCxnSpPr>
          <p:cNvPr id="607" name="Google Shape;607;p81"/>
          <p:cNvCxnSpPr/>
          <p:nvPr/>
        </p:nvCxnSpPr>
        <p:spPr>
          <a:xfrm>
            <a:off x="1232000" y="4064000"/>
            <a:ext cx="2248500" cy="0"/>
          </a:xfrm>
          <a:prstGeom prst="straightConnector1">
            <a:avLst/>
          </a:prstGeom>
          <a:noFill/>
          <a:ln cap="flat" cmpd="sng" w="9525">
            <a:solidFill>
              <a:srgbClr val="000000"/>
            </a:solidFill>
            <a:prstDash val="solid"/>
            <a:round/>
            <a:headEnd len="sm" w="sm" type="none"/>
            <a:tailEnd len="sm" w="sm" type="none"/>
          </a:ln>
        </p:spPr>
      </p:cxnSp>
      <p:cxnSp>
        <p:nvCxnSpPr>
          <p:cNvPr id="608" name="Google Shape;608;p81"/>
          <p:cNvCxnSpPr/>
          <p:nvPr/>
        </p:nvCxnSpPr>
        <p:spPr>
          <a:xfrm>
            <a:off x="1232000" y="4292600"/>
            <a:ext cx="2248500" cy="0"/>
          </a:xfrm>
          <a:prstGeom prst="straightConnector1">
            <a:avLst/>
          </a:prstGeom>
          <a:noFill/>
          <a:ln cap="flat" cmpd="sng" w="9525">
            <a:solidFill>
              <a:srgbClr val="000000"/>
            </a:solidFill>
            <a:prstDash val="solid"/>
            <a:round/>
            <a:headEnd len="sm" w="sm" type="none"/>
            <a:tailEnd len="sm" w="sm" type="none"/>
          </a:ln>
        </p:spPr>
      </p:cxnSp>
      <p:cxnSp>
        <p:nvCxnSpPr>
          <p:cNvPr id="609" name="Google Shape;609;p81"/>
          <p:cNvCxnSpPr/>
          <p:nvPr/>
        </p:nvCxnSpPr>
        <p:spPr>
          <a:xfrm>
            <a:off x="1232000" y="4521200"/>
            <a:ext cx="2248500" cy="0"/>
          </a:xfrm>
          <a:prstGeom prst="straightConnector1">
            <a:avLst/>
          </a:prstGeom>
          <a:noFill/>
          <a:ln cap="flat" cmpd="sng" w="9525">
            <a:solidFill>
              <a:srgbClr val="000000"/>
            </a:solidFill>
            <a:prstDash val="solid"/>
            <a:round/>
            <a:headEnd len="sm" w="sm" type="none"/>
            <a:tailEnd len="sm" w="sm" type="none"/>
          </a:ln>
        </p:spPr>
      </p:cxnSp>
      <p:cxnSp>
        <p:nvCxnSpPr>
          <p:cNvPr id="610" name="Google Shape;610;p81"/>
          <p:cNvCxnSpPr/>
          <p:nvPr/>
        </p:nvCxnSpPr>
        <p:spPr>
          <a:xfrm>
            <a:off x="1232000" y="4749800"/>
            <a:ext cx="2248500" cy="0"/>
          </a:xfrm>
          <a:prstGeom prst="straightConnector1">
            <a:avLst/>
          </a:prstGeom>
          <a:noFill/>
          <a:ln cap="flat" cmpd="sng" w="9525">
            <a:solidFill>
              <a:srgbClr val="000000"/>
            </a:solidFill>
            <a:prstDash val="solid"/>
            <a:round/>
            <a:headEnd len="sm" w="sm" type="none"/>
            <a:tailEnd len="sm" w="sm" type="none"/>
          </a:ln>
        </p:spPr>
      </p:cxnSp>
      <p:cxnSp>
        <p:nvCxnSpPr>
          <p:cNvPr id="611" name="Google Shape;611;p81"/>
          <p:cNvCxnSpPr/>
          <p:nvPr/>
        </p:nvCxnSpPr>
        <p:spPr>
          <a:xfrm>
            <a:off x="1232000" y="6502400"/>
            <a:ext cx="2248500" cy="0"/>
          </a:xfrm>
          <a:prstGeom prst="straightConnector1">
            <a:avLst/>
          </a:prstGeom>
          <a:noFill/>
          <a:ln cap="flat" cmpd="sng" w="9525">
            <a:solidFill>
              <a:srgbClr val="000000"/>
            </a:solidFill>
            <a:prstDash val="solid"/>
            <a:round/>
            <a:headEnd len="sm" w="sm" type="none"/>
            <a:tailEnd len="sm" w="sm" type="none"/>
          </a:ln>
        </p:spPr>
      </p:cxnSp>
      <p:cxnSp>
        <p:nvCxnSpPr>
          <p:cNvPr id="612" name="Google Shape;612;p81"/>
          <p:cNvCxnSpPr/>
          <p:nvPr/>
        </p:nvCxnSpPr>
        <p:spPr>
          <a:xfrm>
            <a:off x="1232000" y="6273800"/>
            <a:ext cx="2248500" cy="0"/>
          </a:xfrm>
          <a:prstGeom prst="straightConnector1">
            <a:avLst/>
          </a:prstGeom>
          <a:noFill/>
          <a:ln cap="flat" cmpd="sng" w="9525">
            <a:solidFill>
              <a:srgbClr val="000000"/>
            </a:solidFill>
            <a:prstDash val="solid"/>
            <a:round/>
            <a:headEnd len="sm" w="sm" type="none"/>
            <a:tailEnd len="sm" w="sm" type="none"/>
          </a:ln>
        </p:spPr>
      </p:cxnSp>
      <p:cxnSp>
        <p:nvCxnSpPr>
          <p:cNvPr id="613" name="Google Shape;613;p81"/>
          <p:cNvCxnSpPr/>
          <p:nvPr/>
        </p:nvCxnSpPr>
        <p:spPr>
          <a:xfrm>
            <a:off x="1232000" y="6045200"/>
            <a:ext cx="2248500" cy="0"/>
          </a:xfrm>
          <a:prstGeom prst="straightConnector1">
            <a:avLst/>
          </a:prstGeom>
          <a:noFill/>
          <a:ln cap="flat" cmpd="sng" w="9525">
            <a:solidFill>
              <a:srgbClr val="000000"/>
            </a:solidFill>
            <a:prstDash val="solid"/>
            <a:round/>
            <a:headEnd len="sm" w="sm" type="none"/>
            <a:tailEnd len="sm" w="sm" type="none"/>
          </a:ln>
        </p:spPr>
      </p:cxnSp>
      <p:cxnSp>
        <p:nvCxnSpPr>
          <p:cNvPr id="614" name="Google Shape;614;p81"/>
          <p:cNvCxnSpPr/>
          <p:nvPr/>
        </p:nvCxnSpPr>
        <p:spPr>
          <a:xfrm>
            <a:off x="1232000" y="5816600"/>
            <a:ext cx="2248500" cy="0"/>
          </a:xfrm>
          <a:prstGeom prst="straightConnector1">
            <a:avLst/>
          </a:prstGeom>
          <a:noFill/>
          <a:ln cap="flat" cmpd="sng" w="9525">
            <a:solidFill>
              <a:srgbClr val="000000"/>
            </a:solidFill>
            <a:prstDash val="solid"/>
            <a:round/>
            <a:headEnd len="sm" w="sm" type="none"/>
            <a:tailEnd len="sm" w="sm" type="none"/>
          </a:ln>
        </p:spPr>
      </p:cxnSp>
      <p:cxnSp>
        <p:nvCxnSpPr>
          <p:cNvPr id="615" name="Google Shape;615;p81"/>
          <p:cNvCxnSpPr/>
          <p:nvPr/>
        </p:nvCxnSpPr>
        <p:spPr>
          <a:xfrm>
            <a:off x="1232000" y="5588000"/>
            <a:ext cx="2248500" cy="0"/>
          </a:xfrm>
          <a:prstGeom prst="straightConnector1">
            <a:avLst/>
          </a:prstGeom>
          <a:noFill/>
          <a:ln cap="flat" cmpd="sng" w="9525">
            <a:solidFill>
              <a:srgbClr val="000000"/>
            </a:solidFill>
            <a:prstDash val="solid"/>
            <a:round/>
            <a:headEnd len="sm" w="sm" type="none"/>
            <a:tailEnd len="sm" w="sm" type="none"/>
          </a:ln>
        </p:spPr>
      </p:cxnSp>
      <p:cxnSp>
        <p:nvCxnSpPr>
          <p:cNvPr id="616" name="Google Shape;616;p81"/>
          <p:cNvCxnSpPr/>
          <p:nvPr/>
        </p:nvCxnSpPr>
        <p:spPr>
          <a:xfrm flipH="1">
            <a:off x="2677304" y="4953000"/>
            <a:ext cx="20100" cy="381000"/>
          </a:xfrm>
          <a:prstGeom prst="straightConnector1">
            <a:avLst/>
          </a:prstGeom>
          <a:noFill/>
          <a:ln cap="flat" cmpd="sng" w="28575">
            <a:solidFill>
              <a:srgbClr val="000000"/>
            </a:solidFill>
            <a:prstDash val="dot"/>
            <a:round/>
            <a:headEnd len="sm" w="sm" type="none"/>
            <a:tailEnd len="sm" w="sm" type="none"/>
          </a:ln>
        </p:spPr>
      </p:cxnSp>
      <p:grpSp>
        <p:nvGrpSpPr>
          <p:cNvPr id="617" name="Google Shape;617;p81"/>
          <p:cNvGrpSpPr/>
          <p:nvPr/>
        </p:nvGrpSpPr>
        <p:grpSpPr>
          <a:xfrm>
            <a:off x="2168788" y="2689225"/>
            <a:ext cx="1104071" cy="2187575"/>
            <a:chOff x="2728" y="1694"/>
            <a:chExt cx="330" cy="2400"/>
          </a:xfrm>
        </p:grpSpPr>
        <p:cxnSp>
          <p:nvCxnSpPr>
            <p:cNvPr id="618" name="Google Shape;618;p81"/>
            <p:cNvCxnSpPr/>
            <p:nvPr/>
          </p:nvCxnSpPr>
          <p:spPr>
            <a:xfrm>
              <a:off x="2886"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619" name="Google Shape;619;p81"/>
            <p:cNvCxnSpPr/>
            <p:nvPr/>
          </p:nvCxnSpPr>
          <p:spPr>
            <a:xfrm>
              <a:off x="3058"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620" name="Google Shape;620;p81"/>
            <p:cNvCxnSpPr/>
            <p:nvPr/>
          </p:nvCxnSpPr>
          <p:spPr>
            <a:xfrm>
              <a:off x="3003"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621" name="Google Shape;621;p81"/>
            <p:cNvCxnSpPr/>
            <p:nvPr/>
          </p:nvCxnSpPr>
          <p:spPr>
            <a:xfrm>
              <a:off x="2941"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622" name="Google Shape;622;p81"/>
            <p:cNvCxnSpPr/>
            <p:nvPr/>
          </p:nvCxnSpPr>
          <p:spPr>
            <a:xfrm>
              <a:off x="2838"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623" name="Google Shape;623;p81"/>
            <p:cNvCxnSpPr/>
            <p:nvPr/>
          </p:nvCxnSpPr>
          <p:spPr>
            <a:xfrm>
              <a:off x="2783"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624" name="Google Shape;624;p81"/>
            <p:cNvCxnSpPr/>
            <p:nvPr/>
          </p:nvCxnSpPr>
          <p:spPr>
            <a:xfrm>
              <a:off x="2728" y="1694"/>
              <a:ext cx="0" cy="2400"/>
            </a:xfrm>
            <a:prstGeom prst="straightConnector1">
              <a:avLst/>
            </a:prstGeom>
            <a:noFill/>
            <a:ln cap="flat" cmpd="sng" w="9525">
              <a:solidFill>
                <a:srgbClr val="000000"/>
              </a:solidFill>
              <a:prstDash val="solid"/>
              <a:round/>
              <a:headEnd len="sm" w="sm" type="none"/>
              <a:tailEnd len="sm" w="sm" type="none"/>
            </a:ln>
          </p:spPr>
        </p:cxnSp>
      </p:grpSp>
      <p:sp>
        <p:nvSpPr>
          <p:cNvPr id="625" name="Google Shape;625;p81"/>
          <p:cNvSpPr txBox="1"/>
          <p:nvPr/>
        </p:nvSpPr>
        <p:spPr>
          <a:xfrm>
            <a:off x="268100" y="2667000"/>
            <a:ext cx="914400" cy="396900"/>
          </a:xfrm>
          <a:prstGeom prst="rect">
            <a:avLst/>
          </a:prstGeom>
          <a:noFill/>
          <a:ln cap="flat" cmpd="sng" w="9525">
            <a:solidFill>
              <a:srgbClr val="000000">
                <a:alpha val="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b="1" lang="en-GB">
                <a:solidFill>
                  <a:srgbClr val="434343"/>
                </a:solidFill>
              </a:rPr>
              <a:t>RAM</a:t>
            </a:r>
            <a:endParaRPr b="1">
              <a:solidFill>
                <a:srgbClr val="434343"/>
              </a:solidFill>
            </a:endParaRPr>
          </a:p>
        </p:txBody>
      </p:sp>
      <p:grpSp>
        <p:nvGrpSpPr>
          <p:cNvPr id="626" name="Google Shape;626;p81"/>
          <p:cNvGrpSpPr/>
          <p:nvPr/>
        </p:nvGrpSpPr>
        <p:grpSpPr>
          <a:xfrm>
            <a:off x="2148714" y="5486400"/>
            <a:ext cx="1104071" cy="1022350"/>
            <a:chOff x="2728" y="1694"/>
            <a:chExt cx="330" cy="2400"/>
          </a:xfrm>
        </p:grpSpPr>
        <p:cxnSp>
          <p:nvCxnSpPr>
            <p:cNvPr id="627" name="Google Shape;627;p81"/>
            <p:cNvCxnSpPr/>
            <p:nvPr/>
          </p:nvCxnSpPr>
          <p:spPr>
            <a:xfrm>
              <a:off x="2886"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628" name="Google Shape;628;p81"/>
            <p:cNvCxnSpPr/>
            <p:nvPr/>
          </p:nvCxnSpPr>
          <p:spPr>
            <a:xfrm>
              <a:off x="3058"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629" name="Google Shape;629;p81"/>
            <p:cNvCxnSpPr/>
            <p:nvPr/>
          </p:nvCxnSpPr>
          <p:spPr>
            <a:xfrm>
              <a:off x="3003"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630" name="Google Shape;630;p81"/>
            <p:cNvCxnSpPr/>
            <p:nvPr/>
          </p:nvCxnSpPr>
          <p:spPr>
            <a:xfrm>
              <a:off x="2941"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631" name="Google Shape;631;p81"/>
            <p:cNvCxnSpPr/>
            <p:nvPr/>
          </p:nvCxnSpPr>
          <p:spPr>
            <a:xfrm>
              <a:off x="2838"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632" name="Google Shape;632;p81"/>
            <p:cNvCxnSpPr/>
            <p:nvPr/>
          </p:nvCxnSpPr>
          <p:spPr>
            <a:xfrm>
              <a:off x="2783" y="1694"/>
              <a:ext cx="0" cy="2400"/>
            </a:xfrm>
            <a:prstGeom prst="straightConnector1">
              <a:avLst/>
            </a:prstGeom>
            <a:noFill/>
            <a:ln cap="flat" cmpd="sng" w="9525">
              <a:solidFill>
                <a:srgbClr val="000000"/>
              </a:solidFill>
              <a:prstDash val="solid"/>
              <a:round/>
              <a:headEnd len="sm" w="sm" type="none"/>
              <a:tailEnd len="sm" w="sm" type="none"/>
            </a:ln>
          </p:spPr>
        </p:cxnSp>
        <p:cxnSp>
          <p:nvCxnSpPr>
            <p:cNvPr id="633" name="Google Shape;633;p81"/>
            <p:cNvCxnSpPr/>
            <p:nvPr/>
          </p:nvCxnSpPr>
          <p:spPr>
            <a:xfrm>
              <a:off x="2728" y="1694"/>
              <a:ext cx="0" cy="2400"/>
            </a:xfrm>
            <a:prstGeom prst="straightConnector1">
              <a:avLst/>
            </a:prstGeom>
            <a:noFill/>
            <a:ln cap="flat" cmpd="sng" w="9525">
              <a:solidFill>
                <a:srgbClr val="000000"/>
              </a:solidFill>
              <a:prstDash val="solid"/>
              <a:round/>
              <a:headEnd len="sm" w="sm" type="none"/>
              <a:tailEnd len="sm" w="sm" type="none"/>
            </a:ln>
          </p:spPr>
        </p:cxnSp>
      </p:grpSp>
      <p:sp>
        <p:nvSpPr>
          <p:cNvPr id="634" name="Google Shape;634;p81"/>
          <p:cNvSpPr/>
          <p:nvPr/>
        </p:nvSpPr>
        <p:spPr>
          <a:xfrm>
            <a:off x="1900300" y="4430900"/>
            <a:ext cx="1682400" cy="406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5" name="Google Shape;635;p81"/>
          <p:cNvCxnSpPr>
            <a:stCxn id="634" idx="1"/>
          </p:cNvCxnSpPr>
          <p:nvPr/>
        </p:nvCxnSpPr>
        <p:spPr>
          <a:xfrm rot="10800000">
            <a:off x="856000" y="4628300"/>
            <a:ext cx="1044300" cy="5700"/>
          </a:xfrm>
          <a:prstGeom prst="straightConnector1">
            <a:avLst/>
          </a:prstGeom>
          <a:noFill/>
          <a:ln cap="flat" cmpd="sng" w="9525">
            <a:solidFill>
              <a:srgbClr val="000000"/>
            </a:solidFill>
            <a:prstDash val="solid"/>
            <a:round/>
            <a:headEnd len="med" w="med" type="none"/>
            <a:tailEnd len="med" w="med" type="none"/>
          </a:ln>
        </p:spPr>
      </p:cxnSp>
      <p:sp>
        <p:nvSpPr>
          <p:cNvPr id="636" name="Google Shape;636;p81"/>
          <p:cNvSpPr txBox="1"/>
          <p:nvPr/>
        </p:nvSpPr>
        <p:spPr>
          <a:xfrm>
            <a:off x="329275" y="4430900"/>
            <a:ext cx="592800" cy="40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434343"/>
                </a:solidFill>
              </a:rPr>
              <a:t>byte</a:t>
            </a:r>
            <a:endParaRPr b="1">
              <a:solidFill>
                <a:srgbClr val="434343"/>
              </a:solidFill>
            </a:endParaRPr>
          </a:p>
        </p:txBody>
      </p:sp>
      <p:sp>
        <p:nvSpPr>
          <p:cNvPr id="637" name="Google Shape;637;p81"/>
          <p:cNvSpPr/>
          <p:nvPr/>
        </p:nvSpPr>
        <p:spPr>
          <a:xfrm>
            <a:off x="3530000" y="2696150"/>
            <a:ext cx="247500" cy="906900"/>
          </a:xfrm>
          <a:prstGeom prst="rightBrace">
            <a:avLst>
              <a:gd fmla="val 8333" name="adj1"/>
              <a:gd fmla="val 50829"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1"/>
          <p:cNvSpPr txBox="1"/>
          <p:nvPr/>
        </p:nvSpPr>
        <p:spPr>
          <a:xfrm>
            <a:off x="1307625" y="2602100"/>
            <a:ext cx="784200" cy="193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a:solidFill>
                  <a:srgbClr val="FF0000"/>
                </a:solidFill>
              </a:rPr>
              <a:t>32767</a:t>
            </a:r>
            <a:endParaRPr b="1">
              <a:solidFill>
                <a:srgbClr val="FF0000"/>
              </a:solidFill>
            </a:endParaRPr>
          </a:p>
          <a:p>
            <a:pPr indent="0" lvl="0" marL="0" rtl="0" algn="l">
              <a:lnSpc>
                <a:spcPct val="105000"/>
              </a:lnSpc>
              <a:spcBef>
                <a:spcPts val="0"/>
              </a:spcBef>
              <a:spcAft>
                <a:spcPts val="0"/>
              </a:spcAft>
              <a:buNone/>
            </a:pPr>
            <a:r>
              <a:rPr b="1" lang="en-GB">
                <a:solidFill>
                  <a:srgbClr val="FF0000"/>
                </a:solidFill>
              </a:rPr>
              <a:t>32766</a:t>
            </a:r>
            <a:endParaRPr b="1">
              <a:solidFill>
                <a:srgbClr val="FF0000"/>
              </a:solidFill>
            </a:endParaRPr>
          </a:p>
          <a:p>
            <a:pPr indent="0" lvl="0" marL="0" rtl="0" algn="l">
              <a:lnSpc>
                <a:spcPct val="105000"/>
              </a:lnSpc>
              <a:spcBef>
                <a:spcPts val="0"/>
              </a:spcBef>
              <a:spcAft>
                <a:spcPts val="0"/>
              </a:spcAft>
              <a:buNone/>
            </a:pPr>
            <a:r>
              <a:rPr b="1" lang="en-GB">
                <a:solidFill>
                  <a:srgbClr val="FF0000"/>
                </a:solidFill>
              </a:rPr>
              <a:t>32765</a:t>
            </a:r>
            <a:endParaRPr b="1">
              <a:solidFill>
                <a:srgbClr val="FF0000"/>
              </a:solidFill>
            </a:endParaRPr>
          </a:p>
          <a:p>
            <a:pPr indent="0" lvl="0" marL="0" rtl="0" algn="l">
              <a:lnSpc>
                <a:spcPct val="105000"/>
              </a:lnSpc>
              <a:spcBef>
                <a:spcPts val="0"/>
              </a:spcBef>
              <a:spcAft>
                <a:spcPts val="0"/>
              </a:spcAft>
              <a:buNone/>
            </a:pPr>
            <a:r>
              <a:rPr b="1" lang="en-GB">
                <a:solidFill>
                  <a:srgbClr val="FF0000"/>
                </a:solidFill>
              </a:rPr>
              <a:t>32764</a:t>
            </a:r>
            <a:endParaRPr b="1">
              <a:solidFill>
                <a:srgbClr val="FF0000"/>
              </a:solidFill>
            </a:endParaRPr>
          </a:p>
          <a:p>
            <a:pPr indent="0" lvl="0" marL="0" rtl="0" algn="l">
              <a:lnSpc>
                <a:spcPct val="105000"/>
              </a:lnSpc>
              <a:spcBef>
                <a:spcPts val="0"/>
              </a:spcBef>
              <a:spcAft>
                <a:spcPts val="0"/>
              </a:spcAft>
              <a:buNone/>
            </a:pPr>
            <a:r>
              <a:rPr b="1" lang="en-GB">
                <a:solidFill>
                  <a:srgbClr val="FF0000"/>
                </a:solidFill>
              </a:rPr>
              <a:t>32763</a:t>
            </a:r>
            <a:endParaRPr b="1">
              <a:solidFill>
                <a:srgbClr val="FF0000"/>
              </a:solidFill>
            </a:endParaRPr>
          </a:p>
        </p:txBody>
      </p:sp>
      <p:sp>
        <p:nvSpPr>
          <p:cNvPr id="639" name="Google Shape;639;p81"/>
          <p:cNvSpPr txBox="1"/>
          <p:nvPr/>
        </p:nvSpPr>
        <p:spPr>
          <a:xfrm>
            <a:off x="1688625" y="5257800"/>
            <a:ext cx="784200" cy="121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a:solidFill>
                  <a:srgbClr val="FF0000"/>
                </a:solidFill>
              </a:rPr>
              <a:t>4</a:t>
            </a:r>
            <a:endParaRPr b="1">
              <a:solidFill>
                <a:srgbClr val="FF0000"/>
              </a:solidFill>
            </a:endParaRPr>
          </a:p>
          <a:p>
            <a:pPr indent="0" lvl="0" marL="0" rtl="0" algn="l">
              <a:lnSpc>
                <a:spcPct val="105000"/>
              </a:lnSpc>
              <a:spcBef>
                <a:spcPts val="0"/>
              </a:spcBef>
              <a:spcAft>
                <a:spcPts val="0"/>
              </a:spcAft>
              <a:buNone/>
            </a:pPr>
            <a:r>
              <a:rPr b="1" lang="en-GB">
                <a:solidFill>
                  <a:srgbClr val="FF0000"/>
                </a:solidFill>
              </a:rPr>
              <a:t>3</a:t>
            </a:r>
            <a:endParaRPr b="1">
              <a:solidFill>
                <a:srgbClr val="FF0000"/>
              </a:solidFill>
            </a:endParaRPr>
          </a:p>
          <a:p>
            <a:pPr indent="0" lvl="0" marL="0" rtl="0" algn="l">
              <a:lnSpc>
                <a:spcPct val="105000"/>
              </a:lnSpc>
              <a:spcBef>
                <a:spcPts val="0"/>
              </a:spcBef>
              <a:spcAft>
                <a:spcPts val="0"/>
              </a:spcAft>
              <a:buNone/>
            </a:pPr>
            <a:r>
              <a:rPr b="1" lang="en-GB">
                <a:solidFill>
                  <a:srgbClr val="FF0000"/>
                </a:solidFill>
              </a:rPr>
              <a:t>2</a:t>
            </a:r>
            <a:endParaRPr b="1">
              <a:solidFill>
                <a:srgbClr val="FF0000"/>
              </a:solidFill>
            </a:endParaRPr>
          </a:p>
          <a:p>
            <a:pPr indent="0" lvl="0" marL="0" rtl="0" algn="l">
              <a:lnSpc>
                <a:spcPct val="105000"/>
              </a:lnSpc>
              <a:spcBef>
                <a:spcPts val="0"/>
              </a:spcBef>
              <a:spcAft>
                <a:spcPts val="0"/>
              </a:spcAft>
              <a:buNone/>
            </a:pPr>
            <a:r>
              <a:rPr b="1" lang="en-GB">
                <a:solidFill>
                  <a:srgbClr val="FF0000"/>
                </a:solidFill>
              </a:rPr>
              <a:t>1</a:t>
            </a:r>
            <a:endParaRPr b="1">
              <a:solidFill>
                <a:srgbClr val="FF0000"/>
              </a:solidFill>
            </a:endParaRPr>
          </a:p>
          <a:p>
            <a:pPr indent="0" lvl="0" marL="0" rtl="0" algn="l">
              <a:lnSpc>
                <a:spcPct val="105000"/>
              </a:lnSpc>
              <a:spcBef>
                <a:spcPts val="0"/>
              </a:spcBef>
              <a:spcAft>
                <a:spcPts val="0"/>
              </a:spcAft>
              <a:buNone/>
            </a:pPr>
            <a:r>
              <a:rPr b="1" lang="en-GB">
                <a:solidFill>
                  <a:srgbClr val="FF0000"/>
                </a:solidFill>
              </a:rPr>
              <a:t>0</a:t>
            </a:r>
            <a:endParaRPr b="1">
              <a:solidFill>
                <a:srgbClr val="FF0000"/>
              </a:solidFill>
            </a:endParaRPr>
          </a:p>
        </p:txBody>
      </p:sp>
      <p:sp>
        <p:nvSpPr>
          <p:cNvPr id="640" name="Google Shape;640;p81"/>
          <p:cNvSpPr/>
          <p:nvPr/>
        </p:nvSpPr>
        <p:spPr>
          <a:xfrm>
            <a:off x="3530000" y="3614150"/>
            <a:ext cx="247500" cy="906900"/>
          </a:xfrm>
          <a:prstGeom prst="rightBrace">
            <a:avLst>
              <a:gd fmla="val 8333" name="adj1"/>
              <a:gd fmla="val 50829"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81"/>
          <p:cNvSpPr/>
          <p:nvPr/>
        </p:nvSpPr>
        <p:spPr>
          <a:xfrm>
            <a:off x="3530000" y="5591750"/>
            <a:ext cx="247500" cy="906900"/>
          </a:xfrm>
          <a:prstGeom prst="rightBrace">
            <a:avLst>
              <a:gd fmla="val 8333" name="adj1"/>
              <a:gd fmla="val 50829"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1"/>
          <p:cNvSpPr txBox="1"/>
          <p:nvPr/>
        </p:nvSpPr>
        <p:spPr>
          <a:xfrm>
            <a:off x="3777500" y="2959100"/>
            <a:ext cx="714900" cy="38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666666"/>
                </a:solidFill>
              </a:rPr>
              <a:t>32764</a:t>
            </a:r>
            <a:endParaRPr b="1">
              <a:solidFill>
                <a:srgbClr val="666666"/>
              </a:solidFill>
            </a:endParaRPr>
          </a:p>
        </p:txBody>
      </p:sp>
      <p:sp>
        <p:nvSpPr>
          <p:cNvPr id="643" name="Google Shape;643;p81"/>
          <p:cNvSpPr txBox="1"/>
          <p:nvPr/>
        </p:nvSpPr>
        <p:spPr>
          <a:xfrm>
            <a:off x="3777488" y="3873500"/>
            <a:ext cx="714900" cy="38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666666"/>
                </a:solidFill>
              </a:rPr>
              <a:t>32760</a:t>
            </a:r>
            <a:endParaRPr b="1">
              <a:solidFill>
                <a:srgbClr val="666666"/>
              </a:solidFill>
            </a:endParaRPr>
          </a:p>
        </p:txBody>
      </p:sp>
      <p:sp>
        <p:nvSpPr>
          <p:cNvPr id="644" name="Google Shape;644;p81"/>
          <p:cNvSpPr txBox="1"/>
          <p:nvPr/>
        </p:nvSpPr>
        <p:spPr>
          <a:xfrm>
            <a:off x="3836113" y="5854700"/>
            <a:ext cx="714900" cy="38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666666"/>
                </a:solidFill>
              </a:rPr>
              <a:t>0</a:t>
            </a:r>
            <a:endParaRPr b="1">
              <a:solidFill>
                <a:srgbClr val="666666"/>
              </a:solidFill>
            </a:endParaRPr>
          </a:p>
        </p:txBody>
      </p:sp>
      <p:sp>
        <p:nvSpPr>
          <p:cNvPr id="645" name="Google Shape;645;p81"/>
          <p:cNvSpPr txBox="1"/>
          <p:nvPr/>
        </p:nvSpPr>
        <p:spPr>
          <a:xfrm>
            <a:off x="3771313" y="2245538"/>
            <a:ext cx="714900" cy="38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Words</a:t>
            </a:r>
            <a:endParaRPr/>
          </a:p>
        </p:txBody>
      </p:sp>
      <p:sp>
        <p:nvSpPr>
          <p:cNvPr id="646" name="Google Shape;646;p81"/>
          <p:cNvSpPr/>
          <p:nvPr/>
        </p:nvSpPr>
        <p:spPr>
          <a:xfrm>
            <a:off x="3856375" y="2921000"/>
            <a:ext cx="592800" cy="3581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7" name="Google Shape;647;p81"/>
          <p:cNvCxnSpPr>
            <a:stCxn id="645" idx="2"/>
            <a:endCxn id="646" idx="0"/>
          </p:cNvCxnSpPr>
          <p:nvPr/>
        </p:nvCxnSpPr>
        <p:spPr>
          <a:xfrm>
            <a:off x="4128763" y="2626538"/>
            <a:ext cx="24000" cy="294600"/>
          </a:xfrm>
          <a:prstGeom prst="straightConnector1">
            <a:avLst/>
          </a:prstGeom>
          <a:noFill/>
          <a:ln cap="flat" cmpd="sng" w="9525">
            <a:solidFill>
              <a:srgbClr val="000000"/>
            </a:solidFill>
            <a:prstDash val="solid"/>
            <a:round/>
            <a:headEnd len="med" w="med" type="none"/>
            <a:tailEnd len="med" w="med" type="none"/>
          </a:ln>
        </p:spPr>
      </p:cxnSp>
      <p:cxnSp>
        <p:nvCxnSpPr>
          <p:cNvPr id="648" name="Google Shape;648;p81"/>
          <p:cNvCxnSpPr>
            <a:stCxn id="638" idx="1"/>
          </p:cNvCxnSpPr>
          <p:nvPr/>
        </p:nvCxnSpPr>
        <p:spPr>
          <a:xfrm flipH="1">
            <a:off x="1086525" y="3567200"/>
            <a:ext cx="221100" cy="24000"/>
          </a:xfrm>
          <a:prstGeom prst="straightConnector1">
            <a:avLst/>
          </a:prstGeom>
          <a:noFill/>
          <a:ln cap="flat" cmpd="sng" w="9525">
            <a:solidFill>
              <a:srgbClr val="000000"/>
            </a:solidFill>
            <a:prstDash val="solid"/>
            <a:round/>
            <a:headEnd len="med" w="med" type="none"/>
            <a:tailEnd len="med" w="med" type="none"/>
          </a:ln>
        </p:spPr>
      </p:cxnSp>
      <p:sp>
        <p:nvSpPr>
          <p:cNvPr id="649" name="Google Shape;649;p81"/>
          <p:cNvSpPr txBox="1"/>
          <p:nvPr/>
        </p:nvSpPr>
        <p:spPr>
          <a:xfrm>
            <a:off x="152400" y="3372675"/>
            <a:ext cx="1040100" cy="59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434343"/>
                </a:solidFill>
              </a:rPr>
              <a:t>Addresses</a:t>
            </a:r>
            <a:endParaRPr b="1" sz="1200">
              <a:solidFill>
                <a:srgbClr val="43434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82"/>
          <p:cNvSpPr txBox="1"/>
          <p:nvPr>
            <p:ph type="title"/>
          </p:nvPr>
        </p:nvSpPr>
        <p:spPr>
          <a:xfrm>
            <a:off x="2252100" y="345150"/>
            <a:ext cx="6085200" cy="8073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3000"/>
              <a:t>Memory: RAM</a:t>
            </a:r>
            <a:endParaRPr sz="3000"/>
          </a:p>
        </p:txBody>
      </p:sp>
      <p:sp>
        <p:nvSpPr>
          <p:cNvPr id="655" name="Google Shape;655;p82"/>
          <p:cNvSpPr txBox="1"/>
          <p:nvPr/>
        </p:nvSpPr>
        <p:spPr>
          <a:xfrm>
            <a:off x="2590800" y="1477950"/>
            <a:ext cx="5715000" cy="132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34343"/>
              </a:buClr>
              <a:buSzPts val="2000"/>
              <a:buFont typeface="Arial"/>
              <a:buChar char="•"/>
            </a:pPr>
            <a:r>
              <a:rPr b="1" lang="en-GB" sz="2000">
                <a:solidFill>
                  <a:srgbClr val="434343"/>
                </a:solidFill>
              </a:rPr>
              <a:t> Random Access Memory</a:t>
            </a:r>
            <a:endParaRPr b="1">
              <a:solidFill>
                <a:srgbClr val="434343"/>
              </a:solidFill>
            </a:endParaRPr>
          </a:p>
          <a:p>
            <a:pPr indent="0" lvl="0" marL="0" marR="0" rtl="0" algn="l">
              <a:spcBef>
                <a:spcPts val="1000"/>
              </a:spcBef>
              <a:spcAft>
                <a:spcPts val="0"/>
              </a:spcAft>
              <a:buClr>
                <a:srgbClr val="434343"/>
              </a:buClr>
              <a:buSzPts val="2000"/>
              <a:buFont typeface="Arial"/>
              <a:buChar char="•"/>
            </a:pPr>
            <a:r>
              <a:rPr lang="en-GB" sz="2000">
                <a:solidFill>
                  <a:srgbClr val="434343"/>
                </a:solidFill>
                <a:latin typeface="Arial"/>
                <a:ea typeface="Arial"/>
                <a:cs typeface="Arial"/>
                <a:sym typeface="Arial"/>
              </a:rPr>
              <a:t> can be both read and written;</a:t>
            </a:r>
            <a:endParaRPr>
              <a:solidFill>
                <a:srgbClr val="434343"/>
              </a:solidFill>
            </a:endParaRPr>
          </a:p>
          <a:p>
            <a:pPr indent="0" lvl="0" marL="0" marR="0" rtl="0" algn="l">
              <a:spcBef>
                <a:spcPts val="1000"/>
              </a:spcBef>
              <a:spcAft>
                <a:spcPts val="0"/>
              </a:spcAft>
              <a:buClr>
                <a:srgbClr val="434343"/>
              </a:buClr>
              <a:buSzPts val="2000"/>
              <a:buFont typeface="Arial"/>
              <a:buChar char="•"/>
            </a:pPr>
            <a:r>
              <a:rPr lang="en-GB" sz="2000">
                <a:solidFill>
                  <a:srgbClr val="434343"/>
                </a:solidFill>
                <a:latin typeface="Arial"/>
                <a:ea typeface="Arial"/>
                <a:cs typeface="Arial"/>
                <a:sym typeface="Arial"/>
              </a:rPr>
              <a:t> v</a:t>
            </a:r>
            <a:r>
              <a:rPr i="1" lang="en-GB" sz="2000">
                <a:solidFill>
                  <a:srgbClr val="434343"/>
                </a:solidFill>
                <a:latin typeface="Arial"/>
                <a:ea typeface="Arial"/>
                <a:cs typeface="Arial"/>
                <a:sym typeface="Arial"/>
              </a:rPr>
              <a:t>olatile.</a:t>
            </a:r>
            <a:endParaRPr>
              <a:solidFill>
                <a:srgbClr val="434343"/>
              </a:solidFill>
            </a:endParaRPr>
          </a:p>
        </p:txBody>
      </p:sp>
      <p:sp>
        <p:nvSpPr>
          <p:cNvPr id="656" name="Google Shape;656;p82"/>
          <p:cNvSpPr txBox="1"/>
          <p:nvPr/>
        </p:nvSpPr>
        <p:spPr>
          <a:xfrm>
            <a:off x="304800" y="3154350"/>
            <a:ext cx="4800600" cy="2225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b="1" lang="en-GB" sz="2000">
                <a:solidFill>
                  <a:srgbClr val="434343"/>
                </a:solidFill>
              </a:rPr>
              <a:t>Dynamic RAM (DRAM):</a:t>
            </a:r>
            <a:endParaRPr b="1">
              <a:solidFill>
                <a:srgbClr val="434343"/>
              </a:solidFill>
            </a:endParaRPr>
          </a:p>
          <a:p>
            <a:pPr indent="0" lvl="0" marL="0" marR="0" rtl="0" algn="l">
              <a:spcBef>
                <a:spcPts val="1000"/>
              </a:spcBef>
              <a:spcAft>
                <a:spcPts val="0"/>
              </a:spcAft>
              <a:buClr>
                <a:srgbClr val="434343"/>
              </a:buClr>
              <a:buSzPts val="2000"/>
              <a:buFont typeface="Arial"/>
              <a:buChar char="•"/>
            </a:pPr>
            <a:r>
              <a:rPr lang="en-GB" sz="2000">
                <a:solidFill>
                  <a:srgbClr val="434343"/>
                </a:solidFill>
                <a:latin typeface="Arial"/>
                <a:ea typeface="Arial"/>
                <a:cs typeface="Arial"/>
                <a:sym typeface="Arial"/>
              </a:rPr>
              <a:t> must be refreshed regularly;</a:t>
            </a:r>
            <a:endParaRPr>
              <a:solidFill>
                <a:srgbClr val="434343"/>
              </a:solidFill>
            </a:endParaRPr>
          </a:p>
          <a:p>
            <a:pPr indent="0" lvl="0" marL="0" marR="0" rtl="0" algn="l">
              <a:spcBef>
                <a:spcPts val="1000"/>
              </a:spcBef>
              <a:spcAft>
                <a:spcPts val="0"/>
              </a:spcAft>
              <a:buClr>
                <a:srgbClr val="434343"/>
              </a:buClr>
              <a:buSzPts val="2000"/>
              <a:buFont typeface="Arial"/>
              <a:buChar char="•"/>
            </a:pPr>
            <a:r>
              <a:rPr lang="en-GB" sz="2000">
                <a:solidFill>
                  <a:srgbClr val="434343"/>
                </a:solidFill>
                <a:latin typeface="Arial"/>
                <a:ea typeface="Arial"/>
                <a:cs typeface="Arial"/>
                <a:sym typeface="Arial"/>
              </a:rPr>
              <a:t> access time ~100ns;</a:t>
            </a:r>
            <a:endParaRPr>
              <a:solidFill>
                <a:srgbClr val="434343"/>
              </a:solidFill>
            </a:endParaRPr>
          </a:p>
          <a:p>
            <a:pPr indent="0" lvl="0" marL="0" marR="0" rtl="0" algn="l">
              <a:spcBef>
                <a:spcPts val="1000"/>
              </a:spcBef>
              <a:spcAft>
                <a:spcPts val="0"/>
              </a:spcAft>
              <a:buClr>
                <a:srgbClr val="434343"/>
              </a:buClr>
              <a:buSzPts val="2000"/>
              <a:buFont typeface="Arial"/>
              <a:buChar char="•"/>
            </a:pPr>
            <a:r>
              <a:rPr lang="en-GB" sz="2000">
                <a:solidFill>
                  <a:srgbClr val="434343"/>
                </a:solidFill>
                <a:latin typeface="Arial"/>
                <a:ea typeface="Arial"/>
                <a:cs typeface="Arial"/>
                <a:sym typeface="Arial"/>
              </a:rPr>
              <a:t> capacity ~</a:t>
            </a:r>
            <a:r>
              <a:rPr lang="en-GB" sz="2000">
                <a:solidFill>
                  <a:srgbClr val="434343"/>
                </a:solidFill>
              </a:rPr>
              <a:t> medium</a:t>
            </a:r>
            <a:r>
              <a:rPr lang="en-GB" sz="2000">
                <a:solidFill>
                  <a:srgbClr val="434343"/>
                </a:solidFill>
                <a:latin typeface="Arial"/>
                <a:ea typeface="Arial"/>
                <a:cs typeface="Arial"/>
                <a:sym typeface="Arial"/>
              </a:rPr>
              <a:t>;</a:t>
            </a:r>
            <a:endParaRPr>
              <a:solidFill>
                <a:srgbClr val="434343"/>
              </a:solidFill>
            </a:endParaRPr>
          </a:p>
          <a:p>
            <a:pPr indent="0" lvl="0" marL="0" marR="0" rtl="0" algn="l">
              <a:spcBef>
                <a:spcPts val="1000"/>
              </a:spcBef>
              <a:spcAft>
                <a:spcPts val="0"/>
              </a:spcAft>
              <a:buClr>
                <a:srgbClr val="434343"/>
              </a:buClr>
              <a:buSzPts val="2000"/>
              <a:buFont typeface="Arial"/>
              <a:buChar char="•"/>
            </a:pPr>
            <a:r>
              <a:rPr lang="en-GB" sz="2000">
                <a:solidFill>
                  <a:srgbClr val="434343"/>
                </a:solidFill>
                <a:latin typeface="Arial"/>
                <a:ea typeface="Arial"/>
                <a:cs typeface="Arial"/>
                <a:sym typeface="Arial"/>
              </a:rPr>
              <a:t> used for main memory.</a:t>
            </a:r>
            <a:endParaRPr>
              <a:solidFill>
                <a:srgbClr val="434343"/>
              </a:solidFill>
            </a:endParaRPr>
          </a:p>
        </p:txBody>
      </p:sp>
      <p:sp>
        <p:nvSpPr>
          <p:cNvPr id="657" name="Google Shape;657;p82"/>
          <p:cNvSpPr txBox="1"/>
          <p:nvPr/>
        </p:nvSpPr>
        <p:spPr>
          <a:xfrm>
            <a:off x="5105400" y="3154350"/>
            <a:ext cx="3879300" cy="2225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b="1" lang="en-GB" sz="2000">
                <a:solidFill>
                  <a:srgbClr val="434343"/>
                </a:solidFill>
              </a:rPr>
              <a:t>Static RAM (SRAM):</a:t>
            </a:r>
            <a:endParaRPr b="1">
              <a:solidFill>
                <a:srgbClr val="434343"/>
              </a:solidFill>
            </a:endParaRPr>
          </a:p>
          <a:p>
            <a:pPr indent="0" lvl="0" marL="0" marR="0" rtl="0" algn="l">
              <a:spcBef>
                <a:spcPts val="1000"/>
              </a:spcBef>
              <a:spcAft>
                <a:spcPts val="0"/>
              </a:spcAft>
              <a:buClr>
                <a:srgbClr val="434343"/>
              </a:buClr>
              <a:buSzPts val="2000"/>
              <a:buFont typeface="Arial"/>
              <a:buChar char="•"/>
            </a:pPr>
            <a:r>
              <a:rPr lang="en-GB" sz="2000">
                <a:solidFill>
                  <a:srgbClr val="434343"/>
                </a:solidFill>
                <a:latin typeface="Arial"/>
                <a:ea typeface="Arial"/>
                <a:cs typeface="Arial"/>
                <a:sym typeface="Arial"/>
              </a:rPr>
              <a:t> no refresh required;</a:t>
            </a:r>
            <a:endParaRPr>
              <a:solidFill>
                <a:srgbClr val="434343"/>
              </a:solidFill>
            </a:endParaRPr>
          </a:p>
          <a:p>
            <a:pPr indent="0" lvl="0" marL="0" marR="0" rtl="0" algn="l">
              <a:spcBef>
                <a:spcPts val="1000"/>
              </a:spcBef>
              <a:spcAft>
                <a:spcPts val="0"/>
              </a:spcAft>
              <a:buClr>
                <a:srgbClr val="434343"/>
              </a:buClr>
              <a:buSzPts val="2000"/>
              <a:buFont typeface="Arial"/>
              <a:buChar char="•"/>
            </a:pPr>
            <a:r>
              <a:rPr lang="en-GB" sz="2000">
                <a:solidFill>
                  <a:srgbClr val="434343"/>
                </a:solidFill>
                <a:latin typeface="Arial"/>
                <a:ea typeface="Arial"/>
                <a:cs typeface="Arial"/>
                <a:sym typeface="Arial"/>
              </a:rPr>
              <a:t> access time ~10ns;</a:t>
            </a:r>
            <a:endParaRPr>
              <a:solidFill>
                <a:srgbClr val="434343"/>
              </a:solidFill>
            </a:endParaRPr>
          </a:p>
          <a:p>
            <a:pPr indent="0" lvl="0" marL="0" marR="0" rtl="0" algn="l">
              <a:spcBef>
                <a:spcPts val="1000"/>
              </a:spcBef>
              <a:spcAft>
                <a:spcPts val="0"/>
              </a:spcAft>
              <a:buClr>
                <a:srgbClr val="434343"/>
              </a:buClr>
              <a:buSzPts val="2000"/>
              <a:buFont typeface="Arial"/>
              <a:buChar char="•"/>
            </a:pPr>
            <a:r>
              <a:rPr lang="en-GB" sz="2000">
                <a:solidFill>
                  <a:srgbClr val="434343"/>
                </a:solidFill>
                <a:latin typeface="Arial"/>
                <a:ea typeface="Arial"/>
                <a:cs typeface="Arial"/>
                <a:sym typeface="Arial"/>
              </a:rPr>
              <a:t> capacity ~</a:t>
            </a:r>
            <a:r>
              <a:rPr lang="en-GB" sz="2000">
                <a:solidFill>
                  <a:srgbClr val="434343"/>
                </a:solidFill>
              </a:rPr>
              <a:t>too small (1</a:t>
            </a:r>
            <a:r>
              <a:rPr lang="en-GB" sz="2000">
                <a:solidFill>
                  <a:srgbClr val="434343"/>
                </a:solidFill>
                <a:latin typeface="Arial"/>
                <a:ea typeface="Arial"/>
                <a:cs typeface="Arial"/>
                <a:sym typeface="Arial"/>
              </a:rPr>
              <a:t>Mbit);</a:t>
            </a:r>
            <a:endParaRPr>
              <a:solidFill>
                <a:srgbClr val="434343"/>
              </a:solidFill>
            </a:endParaRPr>
          </a:p>
          <a:p>
            <a:pPr indent="0" lvl="0" marL="0" marR="0" rtl="0" algn="l">
              <a:spcBef>
                <a:spcPts val="1000"/>
              </a:spcBef>
              <a:spcAft>
                <a:spcPts val="0"/>
              </a:spcAft>
              <a:buClr>
                <a:srgbClr val="434343"/>
              </a:buClr>
              <a:buSzPts val="2000"/>
              <a:buFont typeface="Arial"/>
              <a:buChar char="•"/>
            </a:pPr>
            <a:r>
              <a:rPr lang="en-GB" sz="2000">
                <a:solidFill>
                  <a:srgbClr val="434343"/>
                </a:solidFill>
                <a:latin typeface="Arial"/>
                <a:ea typeface="Arial"/>
                <a:cs typeface="Arial"/>
                <a:sym typeface="Arial"/>
              </a:rPr>
              <a:t> used for cache memory.</a:t>
            </a:r>
            <a:endParaRPr>
              <a:solidFill>
                <a:srgbClr val="434343"/>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83"/>
          <p:cNvSpPr txBox="1"/>
          <p:nvPr>
            <p:ph type="title"/>
          </p:nvPr>
        </p:nvSpPr>
        <p:spPr>
          <a:xfrm>
            <a:off x="2182525" y="411175"/>
            <a:ext cx="6839100" cy="5874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A5ACAF"/>
              </a:buClr>
              <a:buFont typeface="Arial"/>
              <a:buNone/>
            </a:pPr>
            <a:r>
              <a:rPr lang="en-GB" sz="3200">
                <a:solidFill>
                  <a:schemeClr val="dk2"/>
                </a:solidFill>
              </a:rPr>
              <a:t>Memory</a:t>
            </a:r>
            <a:endParaRPr b="1" i="0" sz="3200" u="none" cap="none" strike="noStrike">
              <a:solidFill>
                <a:schemeClr val="dk2"/>
              </a:solidFill>
              <a:latin typeface="Arial"/>
              <a:ea typeface="Arial"/>
              <a:cs typeface="Arial"/>
              <a:sym typeface="Arial"/>
            </a:endParaRPr>
          </a:p>
        </p:txBody>
      </p:sp>
      <p:sp>
        <p:nvSpPr>
          <p:cNvPr id="663" name="Google Shape;663;p83"/>
          <p:cNvSpPr txBox="1"/>
          <p:nvPr/>
        </p:nvSpPr>
        <p:spPr>
          <a:xfrm>
            <a:off x="489675" y="1754500"/>
            <a:ext cx="5105400" cy="178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000">
                <a:solidFill>
                  <a:srgbClr val="434343"/>
                </a:solidFill>
              </a:rPr>
              <a:t>ROM : </a:t>
            </a:r>
            <a:r>
              <a:rPr b="1" lang="en-GB" sz="2000">
                <a:solidFill>
                  <a:srgbClr val="434343"/>
                </a:solidFill>
              </a:rPr>
              <a:t>Read Only Memory</a:t>
            </a:r>
            <a:endParaRPr b="1">
              <a:solidFill>
                <a:srgbClr val="434343"/>
              </a:solidFill>
            </a:endParaRPr>
          </a:p>
          <a:p>
            <a:pPr indent="0" lvl="0" marL="0" marR="0" rtl="0" algn="l">
              <a:spcBef>
                <a:spcPts val="1000"/>
              </a:spcBef>
              <a:spcAft>
                <a:spcPts val="0"/>
              </a:spcAft>
              <a:buClr>
                <a:srgbClr val="434343"/>
              </a:buClr>
              <a:buSzPts val="2000"/>
              <a:buFont typeface="Arial"/>
              <a:buChar char="•"/>
            </a:pPr>
            <a:r>
              <a:rPr lang="en-GB" sz="2000">
                <a:solidFill>
                  <a:srgbClr val="434343"/>
                </a:solidFill>
                <a:latin typeface="Arial"/>
                <a:ea typeface="Arial"/>
                <a:cs typeface="Arial"/>
                <a:sym typeface="Arial"/>
              </a:rPr>
              <a:t>written once during manufacture;</a:t>
            </a:r>
            <a:endParaRPr>
              <a:solidFill>
                <a:srgbClr val="434343"/>
              </a:solidFill>
            </a:endParaRPr>
          </a:p>
          <a:p>
            <a:pPr indent="0" lvl="0" marL="0" marR="0" rtl="0" algn="l">
              <a:spcBef>
                <a:spcPts val="1000"/>
              </a:spcBef>
              <a:spcAft>
                <a:spcPts val="0"/>
              </a:spcAft>
              <a:buClr>
                <a:srgbClr val="434343"/>
              </a:buClr>
              <a:buSzPts val="2000"/>
              <a:buFont typeface="Arial"/>
              <a:buChar char="•"/>
            </a:pPr>
            <a:r>
              <a:rPr lang="en-GB" sz="2000">
                <a:solidFill>
                  <a:srgbClr val="434343"/>
                </a:solidFill>
                <a:latin typeface="Arial"/>
                <a:ea typeface="Arial"/>
                <a:cs typeface="Arial"/>
                <a:sym typeface="Arial"/>
              </a:rPr>
              <a:t>can only be read by </a:t>
            </a:r>
            <a:r>
              <a:rPr lang="en-GB" sz="2000">
                <a:solidFill>
                  <a:srgbClr val="434343"/>
                </a:solidFill>
              </a:rPr>
              <a:t>system</a:t>
            </a:r>
            <a:r>
              <a:rPr lang="en-GB" sz="2000">
                <a:solidFill>
                  <a:srgbClr val="434343"/>
                </a:solidFill>
                <a:latin typeface="Arial"/>
                <a:ea typeface="Arial"/>
                <a:cs typeface="Arial"/>
                <a:sym typeface="Arial"/>
              </a:rPr>
              <a:t>;</a:t>
            </a:r>
            <a:endParaRPr>
              <a:solidFill>
                <a:srgbClr val="434343"/>
              </a:solidFill>
            </a:endParaRPr>
          </a:p>
          <a:p>
            <a:pPr indent="0" lvl="0" marL="0" marR="0" rtl="0" algn="l">
              <a:spcBef>
                <a:spcPts val="1000"/>
              </a:spcBef>
              <a:spcAft>
                <a:spcPts val="0"/>
              </a:spcAft>
              <a:buClr>
                <a:srgbClr val="434343"/>
              </a:buClr>
              <a:buSzPts val="2000"/>
              <a:buFont typeface="Arial"/>
              <a:buChar char="•"/>
            </a:pPr>
            <a:r>
              <a:rPr lang="en-GB" sz="2000">
                <a:solidFill>
                  <a:srgbClr val="434343"/>
                </a:solidFill>
                <a:latin typeface="Arial"/>
                <a:ea typeface="Arial"/>
                <a:cs typeface="Arial"/>
                <a:sym typeface="Arial"/>
              </a:rPr>
              <a:t>is nonvolatile.</a:t>
            </a:r>
            <a:endParaRPr>
              <a:solidFill>
                <a:srgbClr val="434343"/>
              </a:solidFill>
            </a:endParaRPr>
          </a:p>
        </p:txBody>
      </p:sp>
      <p:sp>
        <p:nvSpPr>
          <p:cNvPr id="664" name="Google Shape;664;p83"/>
          <p:cNvSpPr txBox="1"/>
          <p:nvPr/>
        </p:nvSpPr>
        <p:spPr>
          <a:xfrm>
            <a:off x="489675" y="3638900"/>
            <a:ext cx="4487400" cy="2673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434343"/>
              </a:buClr>
              <a:buSzPts val="2000"/>
              <a:buFont typeface="Arial"/>
              <a:buChar char="•"/>
            </a:pPr>
            <a:r>
              <a:rPr lang="en-GB" sz="2000">
                <a:solidFill>
                  <a:srgbClr val="434343"/>
                </a:solidFill>
                <a:latin typeface="Arial"/>
                <a:ea typeface="Arial"/>
                <a:cs typeface="Arial"/>
                <a:sym typeface="Arial"/>
              </a:rPr>
              <a:t>ROM: [once, factory];</a:t>
            </a:r>
            <a:endParaRPr>
              <a:solidFill>
                <a:srgbClr val="434343"/>
              </a:solidFill>
            </a:endParaRPr>
          </a:p>
          <a:p>
            <a:pPr indent="0" lvl="0" marL="0" marR="0" rtl="0" algn="l">
              <a:spcBef>
                <a:spcPts val="1000"/>
              </a:spcBef>
              <a:spcAft>
                <a:spcPts val="0"/>
              </a:spcAft>
              <a:buClr>
                <a:srgbClr val="434343"/>
              </a:buClr>
              <a:buSzPts val="2000"/>
              <a:buFont typeface="Arial"/>
              <a:buChar char="•"/>
            </a:pPr>
            <a:r>
              <a:rPr lang="en-GB" sz="2000">
                <a:solidFill>
                  <a:srgbClr val="434343"/>
                </a:solidFill>
                <a:latin typeface="Arial"/>
                <a:ea typeface="Arial"/>
                <a:cs typeface="Arial"/>
                <a:sym typeface="Arial"/>
              </a:rPr>
              <a:t>PROM (Programmable ROM) [once, customer];</a:t>
            </a:r>
            <a:endParaRPr>
              <a:solidFill>
                <a:srgbClr val="434343"/>
              </a:solidFill>
            </a:endParaRPr>
          </a:p>
          <a:p>
            <a:pPr indent="0" lvl="0" marL="0" marR="0" rtl="0" algn="l">
              <a:spcBef>
                <a:spcPts val="1000"/>
              </a:spcBef>
              <a:spcAft>
                <a:spcPts val="0"/>
              </a:spcAft>
              <a:buClr>
                <a:srgbClr val="434343"/>
              </a:buClr>
              <a:buSzPts val="2000"/>
              <a:buFont typeface="Arial"/>
              <a:buChar char="•"/>
            </a:pPr>
            <a:r>
              <a:rPr lang="en-GB" sz="2000">
                <a:solidFill>
                  <a:srgbClr val="434343"/>
                </a:solidFill>
                <a:latin typeface="Arial"/>
                <a:ea typeface="Arial"/>
                <a:cs typeface="Arial"/>
                <a:sym typeface="Arial"/>
              </a:rPr>
              <a:t>EPROM (Erasable PROM) [many times, customer];</a:t>
            </a:r>
            <a:endParaRPr>
              <a:solidFill>
                <a:srgbClr val="434343"/>
              </a:solidFill>
            </a:endParaRPr>
          </a:p>
          <a:p>
            <a:pPr indent="0" lvl="0" marL="0" marR="0" rtl="0" algn="l">
              <a:spcBef>
                <a:spcPts val="1000"/>
              </a:spcBef>
              <a:spcAft>
                <a:spcPts val="0"/>
              </a:spcAft>
              <a:buClr>
                <a:srgbClr val="434343"/>
              </a:buClr>
              <a:buSzPts val="2000"/>
              <a:buFont typeface="Arial"/>
              <a:buChar char="•"/>
            </a:pPr>
            <a:r>
              <a:rPr lang="en-GB" sz="2000">
                <a:solidFill>
                  <a:srgbClr val="434343"/>
                </a:solidFill>
                <a:latin typeface="Arial"/>
                <a:ea typeface="Arial"/>
                <a:cs typeface="Arial"/>
                <a:sym typeface="Arial"/>
              </a:rPr>
              <a:t>EEPROM (Electrically Erasable PROM) [many times, customer].</a:t>
            </a:r>
            <a:endParaRPr>
              <a:solidFill>
                <a:srgbClr val="434343"/>
              </a:solidFill>
            </a:endParaRPr>
          </a:p>
        </p:txBody>
      </p:sp>
      <p:sp>
        <p:nvSpPr>
          <p:cNvPr id="665" name="Google Shape;665;p83"/>
          <p:cNvSpPr/>
          <p:nvPr/>
        </p:nvSpPr>
        <p:spPr>
          <a:xfrm>
            <a:off x="5249350" y="1397025"/>
            <a:ext cx="3555900" cy="27705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66" name="Google Shape;666;p83"/>
          <p:cNvSpPr txBox="1"/>
          <p:nvPr/>
        </p:nvSpPr>
        <p:spPr>
          <a:xfrm>
            <a:off x="5282350" y="1387650"/>
            <a:ext cx="3489900" cy="3222000"/>
          </a:xfrm>
          <a:prstGeom prst="rect">
            <a:avLst/>
          </a:prstGeom>
          <a:noFill/>
          <a:ln cap="flat" cmpd="sng" w="9525">
            <a:solidFill>
              <a:srgbClr val="D9D9D9">
                <a:alpha val="0"/>
              </a:srgbClr>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b="1" lang="en-GB" sz="2400">
                <a:solidFill>
                  <a:srgbClr val="434343"/>
                </a:solidFill>
              </a:rPr>
              <a:t>Mass Storage Memory</a:t>
            </a:r>
            <a:endParaRPr b="1" sz="2400">
              <a:solidFill>
                <a:srgbClr val="434343"/>
              </a:solidFill>
            </a:endParaRPr>
          </a:p>
          <a:p>
            <a:pPr indent="0" lvl="0" marL="0" rtl="0" algn="l">
              <a:spcBef>
                <a:spcPts val="0"/>
              </a:spcBef>
              <a:spcAft>
                <a:spcPts val="0"/>
              </a:spcAft>
              <a:buNone/>
            </a:pPr>
            <a:r>
              <a:t/>
            </a:r>
            <a:endParaRPr sz="1800">
              <a:solidFill>
                <a:srgbClr val="434343"/>
              </a:solidFill>
            </a:endParaRPr>
          </a:p>
          <a:p>
            <a:pPr indent="12700" lvl="0" marL="0" rtl="0" algn="l">
              <a:spcBef>
                <a:spcPts val="0"/>
              </a:spcBef>
              <a:spcAft>
                <a:spcPts val="0"/>
              </a:spcAft>
              <a:buClr>
                <a:srgbClr val="434343"/>
              </a:buClr>
              <a:buSzPts val="1800"/>
              <a:buFont typeface="Arial"/>
              <a:buChar char="•"/>
            </a:pPr>
            <a:r>
              <a:rPr lang="en-GB" sz="1800">
                <a:solidFill>
                  <a:srgbClr val="434343"/>
                </a:solidFill>
              </a:rPr>
              <a:t>floppy disk;</a:t>
            </a:r>
            <a:endParaRPr sz="1800">
              <a:solidFill>
                <a:srgbClr val="434343"/>
              </a:solidFill>
            </a:endParaRPr>
          </a:p>
          <a:p>
            <a:pPr indent="12700" lvl="0" marL="0" rtl="0" algn="l">
              <a:spcBef>
                <a:spcPts val="1000"/>
              </a:spcBef>
              <a:spcAft>
                <a:spcPts val="0"/>
              </a:spcAft>
              <a:buClr>
                <a:srgbClr val="434343"/>
              </a:buClr>
              <a:buSzPts val="1800"/>
              <a:buFont typeface="Arial"/>
              <a:buChar char="•"/>
            </a:pPr>
            <a:r>
              <a:rPr lang="en-GB" sz="1800">
                <a:solidFill>
                  <a:srgbClr val="434343"/>
                </a:solidFill>
              </a:rPr>
              <a:t>CDs &amp; DVDs;</a:t>
            </a:r>
            <a:endParaRPr sz="1800">
              <a:solidFill>
                <a:srgbClr val="434343"/>
              </a:solidFill>
            </a:endParaRPr>
          </a:p>
          <a:p>
            <a:pPr indent="12700" lvl="0" marL="0" rtl="0" algn="l">
              <a:spcBef>
                <a:spcPts val="1000"/>
              </a:spcBef>
              <a:spcAft>
                <a:spcPts val="0"/>
              </a:spcAft>
              <a:buClr>
                <a:srgbClr val="434343"/>
              </a:buClr>
              <a:buSzPts val="1800"/>
              <a:buFont typeface="Arial"/>
              <a:buChar char="•"/>
            </a:pPr>
            <a:r>
              <a:rPr lang="en-GB" sz="1800">
                <a:solidFill>
                  <a:srgbClr val="434343"/>
                </a:solidFill>
              </a:rPr>
              <a:t>hard disks;</a:t>
            </a:r>
            <a:endParaRPr sz="1800">
              <a:solidFill>
                <a:srgbClr val="434343"/>
              </a:solidFill>
            </a:endParaRPr>
          </a:p>
          <a:p>
            <a:pPr indent="12700" lvl="0" marL="0" rtl="0" algn="l">
              <a:spcBef>
                <a:spcPts val="1000"/>
              </a:spcBef>
              <a:spcAft>
                <a:spcPts val="0"/>
              </a:spcAft>
              <a:buClr>
                <a:srgbClr val="434343"/>
              </a:buClr>
              <a:buSzPts val="1800"/>
              <a:buFont typeface="Arial"/>
              <a:buChar char="•"/>
            </a:pPr>
            <a:r>
              <a:rPr lang="en-GB" sz="1800">
                <a:solidFill>
                  <a:srgbClr val="434343"/>
                </a:solidFill>
              </a:rPr>
              <a:t>USB memory;</a:t>
            </a:r>
            <a:endParaRPr sz="1800">
              <a:solidFill>
                <a:srgbClr val="434343"/>
              </a:solidFill>
            </a:endParaRPr>
          </a:p>
          <a:p>
            <a:pPr indent="12700" lvl="0" marL="0" rtl="0" algn="l">
              <a:spcBef>
                <a:spcPts val="1000"/>
              </a:spcBef>
              <a:spcAft>
                <a:spcPts val="0"/>
              </a:spcAft>
              <a:buClr>
                <a:srgbClr val="434343"/>
              </a:buClr>
              <a:buSzPts val="1800"/>
              <a:buFont typeface="Arial"/>
              <a:buChar char="•"/>
            </a:pPr>
            <a:r>
              <a:rPr lang="en-GB" sz="1800">
                <a:solidFill>
                  <a:srgbClr val="434343"/>
                </a:solidFill>
              </a:rPr>
              <a:t>Cloud Storage</a:t>
            </a:r>
            <a:endParaRPr sz="1800">
              <a:solidFill>
                <a:srgbClr val="434343"/>
              </a:solidFill>
            </a:endParaRPr>
          </a:p>
          <a:p>
            <a:pPr indent="0" lvl="0" marL="0" marR="0" rtl="0" algn="l">
              <a:spcBef>
                <a:spcPts val="1000"/>
              </a:spcBef>
              <a:spcAft>
                <a:spcPts val="0"/>
              </a:spcAft>
              <a:buNone/>
            </a:pPr>
            <a:r>
              <a:t/>
            </a:r>
            <a:endParaRPr b="1" sz="2000">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Google Shape;671;p84"/>
          <p:cNvSpPr txBox="1"/>
          <p:nvPr>
            <p:ph type="title"/>
          </p:nvPr>
        </p:nvSpPr>
        <p:spPr>
          <a:xfrm>
            <a:off x="2921575" y="400750"/>
            <a:ext cx="3792900" cy="519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2400">
                <a:solidFill>
                  <a:schemeClr val="dk2"/>
                </a:solidFill>
              </a:rPr>
              <a:t>Memory/Mass Storage</a:t>
            </a:r>
            <a:endParaRPr b="1" i="0" sz="2400" u="none" cap="none" strike="noStrike">
              <a:solidFill>
                <a:schemeClr val="dk2"/>
              </a:solidFill>
              <a:latin typeface="Arial"/>
              <a:ea typeface="Arial"/>
              <a:cs typeface="Arial"/>
              <a:sym typeface="Arial"/>
            </a:endParaRPr>
          </a:p>
        </p:txBody>
      </p:sp>
      <p:sp>
        <p:nvSpPr>
          <p:cNvPr id="672" name="Google Shape;672;p84"/>
          <p:cNvSpPr txBox="1"/>
          <p:nvPr/>
        </p:nvSpPr>
        <p:spPr>
          <a:xfrm>
            <a:off x="376300" y="5875800"/>
            <a:ext cx="8402400" cy="7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434343"/>
                </a:solidFill>
              </a:rPr>
              <a:t>For more information on memory and storage, please visit: </a:t>
            </a:r>
            <a:r>
              <a:rPr lang="en-GB" sz="1600" u="sng">
                <a:solidFill>
                  <a:schemeClr val="hlink"/>
                </a:solidFill>
                <a:hlinkClick r:id="rId3"/>
              </a:rPr>
              <a:t>https://www.youtube.com/watch?v=TQCr9RV7twk</a:t>
            </a:r>
            <a:endParaRPr sz="1600"/>
          </a:p>
        </p:txBody>
      </p:sp>
      <p:pic>
        <p:nvPicPr>
          <p:cNvPr descr="computer-memory-hierarchy.png" id="673" name="Google Shape;673;p84"/>
          <p:cNvPicPr preferRelativeResize="0"/>
          <p:nvPr/>
        </p:nvPicPr>
        <p:blipFill>
          <a:blip r:embed="rId4">
            <a:alphaModFix/>
          </a:blip>
          <a:stretch>
            <a:fillRect/>
          </a:stretch>
        </p:blipFill>
        <p:spPr>
          <a:xfrm>
            <a:off x="235988" y="1165575"/>
            <a:ext cx="8683025" cy="4800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85"/>
          <p:cNvSpPr txBox="1"/>
          <p:nvPr>
            <p:ph type="title"/>
          </p:nvPr>
        </p:nvSpPr>
        <p:spPr>
          <a:xfrm>
            <a:off x="2252100" y="345150"/>
            <a:ext cx="6562500" cy="8073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0098DB"/>
              </a:buClr>
              <a:buFont typeface="Arial"/>
              <a:buNone/>
            </a:pPr>
            <a:r>
              <a:rPr lang="en-GB" sz="3000"/>
              <a:t>Operation of Computer (Execution)</a:t>
            </a:r>
            <a:endParaRPr sz="3000"/>
          </a:p>
        </p:txBody>
      </p:sp>
      <p:sp>
        <p:nvSpPr>
          <p:cNvPr id="679" name="Google Shape;679;p85"/>
          <p:cNvSpPr txBox="1"/>
          <p:nvPr>
            <p:ph idx="1" type="body"/>
          </p:nvPr>
        </p:nvSpPr>
        <p:spPr>
          <a:xfrm>
            <a:off x="611550" y="1622600"/>
            <a:ext cx="5014200" cy="51318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434343"/>
              </a:buClr>
              <a:buSzPts val="2000"/>
              <a:buChar char="❏"/>
            </a:pPr>
            <a:r>
              <a:rPr i="1" lang="en-GB" sz="2000">
                <a:solidFill>
                  <a:srgbClr val="434343"/>
                </a:solidFill>
              </a:rPr>
              <a:t>Fetch-execute </a:t>
            </a:r>
            <a:r>
              <a:rPr lang="en-GB" sz="2000">
                <a:solidFill>
                  <a:srgbClr val="434343"/>
                </a:solidFill>
              </a:rPr>
              <a:t>cycle</a:t>
            </a:r>
            <a:endParaRPr sz="2000">
              <a:solidFill>
                <a:srgbClr val="434343"/>
              </a:solidFill>
            </a:endParaRPr>
          </a:p>
          <a:p>
            <a:pPr indent="0" lvl="0" marL="0" rtl="0" algn="l">
              <a:lnSpc>
                <a:spcPct val="115000"/>
              </a:lnSpc>
              <a:spcBef>
                <a:spcPts val="0"/>
              </a:spcBef>
              <a:spcAft>
                <a:spcPts val="0"/>
              </a:spcAft>
              <a:buNone/>
            </a:pPr>
            <a:r>
              <a:t/>
            </a:r>
            <a:endParaRPr sz="2000">
              <a:solidFill>
                <a:srgbClr val="434343"/>
              </a:solidFill>
            </a:endParaRPr>
          </a:p>
          <a:p>
            <a:pPr indent="-355600" lvl="0" marL="457200" rtl="0" algn="l">
              <a:lnSpc>
                <a:spcPct val="115000"/>
              </a:lnSpc>
              <a:spcBef>
                <a:spcPts val="0"/>
              </a:spcBef>
              <a:spcAft>
                <a:spcPts val="0"/>
              </a:spcAft>
              <a:buClr>
                <a:srgbClr val="434343"/>
              </a:buClr>
              <a:buSzPts val="2000"/>
              <a:buChar char="•"/>
            </a:pPr>
            <a:r>
              <a:rPr lang="en-GB" sz="2000">
                <a:solidFill>
                  <a:srgbClr val="434343"/>
                </a:solidFill>
              </a:rPr>
              <a:t>Instructions fetched from address in PC (Program Counter)</a:t>
            </a:r>
            <a:endParaRPr sz="2000">
              <a:solidFill>
                <a:srgbClr val="434343"/>
              </a:solidFill>
            </a:endParaRPr>
          </a:p>
          <a:p>
            <a:pPr indent="-355600" lvl="0" marL="457200" rtl="0" algn="l">
              <a:lnSpc>
                <a:spcPct val="115000"/>
              </a:lnSpc>
              <a:spcBef>
                <a:spcPts val="0"/>
              </a:spcBef>
              <a:spcAft>
                <a:spcPts val="0"/>
              </a:spcAft>
              <a:buClr>
                <a:srgbClr val="434343"/>
              </a:buClr>
              <a:buSzPts val="2000"/>
              <a:buChar char="•"/>
            </a:pPr>
            <a:r>
              <a:rPr lang="en-GB" sz="2000">
                <a:solidFill>
                  <a:srgbClr val="434343"/>
                </a:solidFill>
              </a:rPr>
              <a:t>Program counter incremented</a:t>
            </a:r>
            <a:endParaRPr sz="2000">
              <a:solidFill>
                <a:srgbClr val="434343"/>
              </a:solidFill>
            </a:endParaRPr>
          </a:p>
          <a:p>
            <a:pPr indent="-355600" lvl="0" marL="457200" rtl="0" algn="l">
              <a:lnSpc>
                <a:spcPct val="115000"/>
              </a:lnSpc>
              <a:spcBef>
                <a:spcPts val="0"/>
              </a:spcBef>
              <a:spcAft>
                <a:spcPts val="0"/>
              </a:spcAft>
              <a:buClr>
                <a:srgbClr val="434343"/>
              </a:buClr>
              <a:buSzPts val="2000"/>
              <a:buChar char="•"/>
            </a:pPr>
            <a:r>
              <a:rPr lang="en-GB" sz="2000">
                <a:solidFill>
                  <a:srgbClr val="434343"/>
                </a:solidFill>
              </a:rPr>
              <a:t>Instruction decoded</a:t>
            </a:r>
            <a:endParaRPr sz="2000">
              <a:solidFill>
                <a:srgbClr val="434343"/>
              </a:solidFill>
            </a:endParaRPr>
          </a:p>
          <a:p>
            <a:pPr indent="-355600" lvl="0" marL="457200" rtl="0" algn="l">
              <a:lnSpc>
                <a:spcPct val="115000"/>
              </a:lnSpc>
              <a:spcBef>
                <a:spcPts val="0"/>
              </a:spcBef>
              <a:spcAft>
                <a:spcPts val="0"/>
              </a:spcAft>
              <a:buClr>
                <a:srgbClr val="434343"/>
              </a:buClr>
              <a:buSzPts val="2000"/>
              <a:buChar char="•"/>
            </a:pPr>
            <a:r>
              <a:rPr lang="en-GB" sz="2000">
                <a:solidFill>
                  <a:srgbClr val="434343"/>
                </a:solidFill>
              </a:rPr>
              <a:t>Data for instruction fetched</a:t>
            </a:r>
            <a:endParaRPr sz="2000">
              <a:solidFill>
                <a:srgbClr val="434343"/>
              </a:solidFill>
            </a:endParaRPr>
          </a:p>
          <a:p>
            <a:pPr indent="-355600" lvl="0" marL="457200" rtl="0" algn="l">
              <a:lnSpc>
                <a:spcPct val="115000"/>
              </a:lnSpc>
              <a:spcBef>
                <a:spcPts val="0"/>
              </a:spcBef>
              <a:spcAft>
                <a:spcPts val="0"/>
              </a:spcAft>
              <a:buClr>
                <a:srgbClr val="434343"/>
              </a:buClr>
              <a:buSzPts val="2000"/>
              <a:buChar char="•"/>
            </a:pPr>
            <a:r>
              <a:rPr lang="en-GB" sz="2000">
                <a:solidFill>
                  <a:srgbClr val="434343"/>
                </a:solidFill>
              </a:rPr>
              <a:t>Instruction executed</a:t>
            </a:r>
            <a:endParaRPr sz="2000">
              <a:solidFill>
                <a:srgbClr val="434343"/>
              </a:solidFill>
            </a:endParaRPr>
          </a:p>
          <a:p>
            <a:pPr indent="-355600" lvl="0" marL="457200" rtl="0" algn="l">
              <a:lnSpc>
                <a:spcPct val="115000"/>
              </a:lnSpc>
              <a:spcBef>
                <a:spcPts val="0"/>
              </a:spcBef>
              <a:spcAft>
                <a:spcPts val="0"/>
              </a:spcAft>
              <a:buClr>
                <a:srgbClr val="434343"/>
              </a:buClr>
              <a:buSzPts val="2000"/>
              <a:buChar char="•"/>
            </a:pPr>
            <a:r>
              <a:rPr lang="en-GB" sz="2000">
                <a:solidFill>
                  <a:srgbClr val="434343"/>
                </a:solidFill>
              </a:rPr>
              <a:t>If not HALT repeat cycle</a:t>
            </a:r>
            <a:endParaRPr sz="2000">
              <a:solidFill>
                <a:srgbClr val="434343"/>
              </a:solidFill>
            </a:endParaRPr>
          </a:p>
          <a:p>
            <a:pPr indent="0" lvl="0" marL="0" rtl="0" algn="l">
              <a:lnSpc>
                <a:spcPct val="115000"/>
              </a:lnSpc>
              <a:spcBef>
                <a:spcPts val="0"/>
              </a:spcBef>
              <a:spcAft>
                <a:spcPts val="0"/>
              </a:spcAft>
              <a:buNone/>
            </a:pPr>
            <a:r>
              <a:t/>
            </a:r>
            <a:endParaRPr sz="2000">
              <a:solidFill>
                <a:srgbClr val="434343"/>
              </a:solidFill>
            </a:endParaRPr>
          </a:p>
        </p:txBody>
      </p:sp>
      <p:sp>
        <p:nvSpPr>
          <p:cNvPr id="680" name="Google Shape;680;p85"/>
          <p:cNvSpPr/>
          <p:nvPr/>
        </p:nvSpPr>
        <p:spPr>
          <a:xfrm>
            <a:off x="5473350" y="1786625"/>
            <a:ext cx="3067200" cy="3075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Address of first instruction in PC</a:t>
            </a:r>
            <a:endParaRPr/>
          </a:p>
        </p:txBody>
      </p:sp>
      <p:sp>
        <p:nvSpPr>
          <p:cNvPr id="681" name="Google Shape;681;p85"/>
          <p:cNvSpPr/>
          <p:nvPr/>
        </p:nvSpPr>
        <p:spPr>
          <a:xfrm>
            <a:off x="5473350" y="2337600"/>
            <a:ext cx="3067200" cy="3075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Fetch: Memory [PC] into IR</a:t>
            </a:r>
            <a:endParaRPr/>
          </a:p>
        </p:txBody>
      </p:sp>
      <p:sp>
        <p:nvSpPr>
          <p:cNvPr id="682" name="Google Shape;682;p85"/>
          <p:cNvSpPr/>
          <p:nvPr/>
        </p:nvSpPr>
        <p:spPr>
          <a:xfrm>
            <a:off x="5473350" y="2888575"/>
            <a:ext cx="3067200" cy="3075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Increment PC</a:t>
            </a:r>
            <a:endParaRPr/>
          </a:p>
        </p:txBody>
      </p:sp>
      <p:sp>
        <p:nvSpPr>
          <p:cNvPr id="683" name="Google Shape;683;p85"/>
          <p:cNvSpPr/>
          <p:nvPr/>
        </p:nvSpPr>
        <p:spPr>
          <a:xfrm>
            <a:off x="5473350" y="3439550"/>
            <a:ext cx="3067200" cy="3075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Decode Instruction</a:t>
            </a:r>
            <a:endParaRPr/>
          </a:p>
        </p:txBody>
      </p:sp>
      <p:sp>
        <p:nvSpPr>
          <p:cNvPr id="684" name="Google Shape;684;p85"/>
          <p:cNvSpPr/>
          <p:nvPr/>
        </p:nvSpPr>
        <p:spPr>
          <a:xfrm>
            <a:off x="5473350" y="3990525"/>
            <a:ext cx="3067200" cy="3075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Execute Instruction in IR</a:t>
            </a:r>
            <a:endParaRPr/>
          </a:p>
        </p:txBody>
      </p:sp>
      <p:sp>
        <p:nvSpPr>
          <p:cNvPr id="685" name="Google Shape;685;p85"/>
          <p:cNvSpPr/>
          <p:nvPr/>
        </p:nvSpPr>
        <p:spPr>
          <a:xfrm>
            <a:off x="5473350" y="4541500"/>
            <a:ext cx="3067200" cy="3075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HALT?</a:t>
            </a:r>
            <a:endParaRPr/>
          </a:p>
        </p:txBody>
      </p:sp>
      <p:cxnSp>
        <p:nvCxnSpPr>
          <p:cNvPr id="686" name="Google Shape;686;p85"/>
          <p:cNvCxnSpPr>
            <a:stCxn id="680" idx="2"/>
            <a:endCxn id="681" idx="0"/>
          </p:cNvCxnSpPr>
          <p:nvPr/>
        </p:nvCxnSpPr>
        <p:spPr>
          <a:xfrm>
            <a:off x="7006950" y="2094125"/>
            <a:ext cx="0" cy="243600"/>
          </a:xfrm>
          <a:prstGeom prst="straightConnector1">
            <a:avLst/>
          </a:prstGeom>
          <a:noFill/>
          <a:ln cap="flat" cmpd="sng" w="19050">
            <a:solidFill>
              <a:srgbClr val="000000"/>
            </a:solidFill>
            <a:prstDash val="solid"/>
            <a:round/>
            <a:headEnd len="med" w="med" type="none"/>
            <a:tailEnd len="med" w="med" type="triangle"/>
          </a:ln>
        </p:spPr>
      </p:cxnSp>
      <p:cxnSp>
        <p:nvCxnSpPr>
          <p:cNvPr id="687" name="Google Shape;687;p85"/>
          <p:cNvCxnSpPr>
            <a:stCxn id="681" idx="2"/>
            <a:endCxn id="682" idx="0"/>
          </p:cNvCxnSpPr>
          <p:nvPr/>
        </p:nvCxnSpPr>
        <p:spPr>
          <a:xfrm>
            <a:off x="7006950" y="2645100"/>
            <a:ext cx="0" cy="243600"/>
          </a:xfrm>
          <a:prstGeom prst="straightConnector1">
            <a:avLst/>
          </a:prstGeom>
          <a:noFill/>
          <a:ln cap="flat" cmpd="sng" w="19050">
            <a:solidFill>
              <a:srgbClr val="000000"/>
            </a:solidFill>
            <a:prstDash val="solid"/>
            <a:round/>
            <a:headEnd len="med" w="med" type="none"/>
            <a:tailEnd len="med" w="med" type="triangle"/>
          </a:ln>
        </p:spPr>
      </p:cxnSp>
      <p:cxnSp>
        <p:nvCxnSpPr>
          <p:cNvPr id="688" name="Google Shape;688;p85"/>
          <p:cNvCxnSpPr>
            <a:stCxn id="682" idx="2"/>
            <a:endCxn id="683" idx="0"/>
          </p:cNvCxnSpPr>
          <p:nvPr/>
        </p:nvCxnSpPr>
        <p:spPr>
          <a:xfrm>
            <a:off x="7006950" y="3196075"/>
            <a:ext cx="0" cy="243600"/>
          </a:xfrm>
          <a:prstGeom prst="straightConnector1">
            <a:avLst/>
          </a:prstGeom>
          <a:noFill/>
          <a:ln cap="flat" cmpd="sng" w="19050">
            <a:solidFill>
              <a:srgbClr val="000000"/>
            </a:solidFill>
            <a:prstDash val="solid"/>
            <a:round/>
            <a:headEnd len="med" w="med" type="none"/>
            <a:tailEnd len="med" w="med" type="triangle"/>
          </a:ln>
        </p:spPr>
      </p:cxnSp>
      <p:cxnSp>
        <p:nvCxnSpPr>
          <p:cNvPr id="689" name="Google Shape;689;p85"/>
          <p:cNvCxnSpPr>
            <a:stCxn id="683" idx="2"/>
            <a:endCxn id="684" idx="0"/>
          </p:cNvCxnSpPr>
          <p:nvPr/>
        </p:nvCxnSpPr>
        <p:spPr>
          <a:xfrm>
            <a:off x="7006950" y="3747050"/>
            <a:ext cx="0" cy="243600"/>
          </a:xfrm>
          <a:prstGeom prst="straightConnector1">
            <a:avLst/>
          </a:prstGeom>
          <a:noFill/>
          <a:ln cap="flat" cmpd="sng" w="19050">
            <a:solidFill>
              <a:srgbClr val="000000"/>
            </a:solidFill>
            <a:prstDash val="solid"/>
            <a:round/>
            <a:headEnd len="med" w="med" type="none"/>
            <a:tailEnd len="med" w="med" type="triangle"/>
          </a:ln>
        </p:spPr>
      </p:cxnSp>
      <p:cxnSp>
        <p:nvCxnSpPr>
          <p:cNvPr id="690" name="Google Shape;690;p85"/>
          <p:cNvCxnSpPr>
            <a:stCxn id="684" idx="2"/>
            <a:endCxn id="685" idx="0"/>
          </p:cNvCxnSpPr>
          <p:nvPr/>
        </p:nvCxnSpPr>
        <p:spPr>
          <a:xfrm>
            <a:off x="7006950" y="4298025"/>
            <a:ext cx="0" cy="243600"/>
          </a:xfrm>
          <a:prstGeom prst="straightConnector1">
            <a:avLst/>
          </a:prstGeom>
          <a:noFill/>
          <a:ln cap="flat" cmpd="sng" w="19050">
            <a:solidFill>
              <a:srgbClr val="000000"/>
            </a:solidFill>
            <a:prstDash val="solid"/>
            <a:round/>
            <a:headEnd len="med" w="med" type="none"/>
            <a:tailEnd len="med" w="med" type="triangle"/>
          </a:ln>
        </p:spPr>
      </p:cxnSp>
      <p:cxnSp>
        <p:nvCxnSpPr>
          <p:cNvPr id="691" name="Google Shape;691;p85"/>
          <p:cNvCxnSpPr>
            <a:stCxn id="685" idx="3"/>
            <a:endCxn id="681" idx="3"/>
          </p:cNvCxnSpPr>
          <p:nvPr/>
        </p:nvCxnSpPr>
        <p:spPr>
          <a:xfrm flipH="1" rot="10800000">
            <a:off x="8540550" y="2491450"/>
            <a:ext cx="600" cy="2203800"/>
          </a:xfrm>
          <a:prstGeom prst="bentConnector3">
            <a:avLst>
              <a:gd fmla="val 39687500" name="adj1"/>
            </a:avLst>
          </a:prstGeom>
          <a:noFill/>
          <a:ln cap="flat" cmpd="sng" w="19050">
            <a:solidFill>
              <a:srgbClr val="000000"/>
            </a:solidFill>
            <a:prstDash val="solid"/>
            <a:round/>
            <a:headEnd len="med" w="med" type="none"/>
            <a:tailEnd len="med" w="med" type="triangle"/>
          </a:ln>
        </p:spPr>
      </p:cxnSp>
      <p:sp>
        <p:nvSpPr>
          <p:cNvPr id="692" name="Google Shape;692;p85"/>
          <p:cNvSpPr txBox="1"/>
          <p:nvPr/>
        </p:nvSpPr>
        <p:spPr>
          <a:xfrm>
            <a:off x="8540550" y="4695250"/>
            <a:ext cx="5304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Google Shape;697;p86"/>
          <p:cNvSpPr txBox="1"/>
          <p:nvPr>
            <p:ph type="title"/>
          </p:nvPr>
        </p:nvSpPr>
        <p:spPr>
          <a:xfrm>
            <a:off x="3115275" y="685675"/>
            <a:ext cx="5793000" cy="509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2400">
                <a:solidFill>
                  <a:schemeClr val="dk2"/>
                </a:solidFill>
              </a:rPr>
              <a:t>Computer Programming Languages</a:t>
            </a:r>
            <a:endParaRPr b="1" i="0" sz="2400" u="none" cap="none" strike="noStrike">
              <a:solidFill>
                <a:schemeClr val="dk2"/>
              </a:solidFill>
              <a:latin typeface="Arial"/>
              <a:ea typeface="Arial"/>
              <a:cs typeface="Arial"/>
              <a:sym typeface="Arial"/>
            </a:endParaRPr>
          </a:p>
        </p:txBody>
      </p:sp>
      <p:sp>
        <p:nvSpPr>
          <p:cNvPr id="698" name="Google Shape;698;p86"/>
          <p:cNvSpPr txBox="1"/>
          <p:nvPr/>
        </p:nvSpPr>
        <p:spPr>
          <a:xfrm>
            <a:off x="87675" y="1296800"/>
            <a:ext cx="3295200" cy="5238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500"/>
              </a:spcBef>
              <a:spcAft>
                <a:spcPts val="0"/>
              </a:spcAft>
              <a:buNone/>
            </a:pPr>
            <a:r>
              <a:rPr lang="en-GB" sz="1800">
                <a:solidFill>
                  <a:schemeClr val="dk1"/>
                </a:solidFill>
              </a:rPr>
              <a:t>As a computer is an electronic machine, it can feel only electricity. It cannot understand human languages. So a computer can understand a language which is directly related to electricity.</a:t>
            </a:r>
            <a:endParaRPr sz="1800">
              <a:solidFill>
                <a:schemeClr val="dk1"/>
              </a:solidFill>
            </a:endParaRPr>
          </a:p>
          <a:p>
            <a:pPr indent="0" lvl="0" marL="0" rtl="0" algn="just">
              <a:lnSpc>
                <a:spcPct val="115000"/>
              </a:lnSpc>
              <a:spcBef>
                <a:spcPts val="500"/>
              </a:spcBef>
              <a:spcAft>
                <a:spcPts val="0"/>
              </a:spcAft>
              <a:buNone/>
            </a:pPr>
            <a:r>
              <a:t/>
            </a:r>
            <a:endParaRPr sz="1800">
              <a:solidFill>
                <a:schemeClr val="dk1"/>
              </a:solidFill>
            </a:endParaRPr>
          </a:p>
          <a:p>
            <a:pPr indent="0" lvl="0" marL="0" rtl="0" algn="just">
              <a:lnSpc>
                <a:spcPct val="115000"/>
              </a:lnSpc>
              <a:spcBef>
                <a:spcPts val="500"/>
              </a:spcBef>
              <a:spcAft>
                <a:spcPts val="0"/>
              </a:spcAft>
              <a:buNone/>
            </a:pPr>
            <a:r>
              <a:rPr lang="en-GB" sz="1800">
                <a:solidFill>
                  <a:schemeClr val="dk1"/>
                </a:solidFill>
              </a:rPr>
              <a:t>So which language can the computer understand?</a:t>
            </a:r>
            <a:endParaRPr sz="1800">
              <a:solidFill>
                <a:schemeClr val="dk1"/>
              </a:solidFill>
            </a:endParaRPr>
          </a:p>
          <a:p>
            <a:pPr indent="0" lvl="0" marL="0" rtl="0" algn="just">
              <a:lnSpc>
                <a:spcPct val="115000"/>
              </a:lnSpc>
              <a:spcBef>
                <a:spcPts val="500"/>
              </a:spcBef>
              <a:spcAft>
                <a:spcPts val="0"/>
              </a:spcAft>
              <a:buNone/>
            </a:pPr>
            <a:r>
              <a:t/>
            </a:r>
            <a:endParaRPr i="1" sz="1800">
              <a:solidFill>
                <a:schemeClr val="dk1"/>
              </a:solidFill>
            </a:endParaRPr>
          </a:p>
          <a:p>
            <a:pPr indent="0" lvl="0" marL="0" rtl="0" algn="just">
              <a:lnSpc>
                <a:spcPct val="115000"/>
              </a:lnSpc>
              <a:spcBef>
                <a:spcPts val="500"/>
              </a:spcBef>
              <a:spcAft>
                <a:spcPts val="0"/>
              </a:spcAft>
              <a:buNone/>
            </a:pPr>
            <a:r>
              <a:rPr i="1" lang="en-GB" sz="1800">
                <a:solidFill>
                  <a:schemeClr val="dk1"/>
                </a:solidFill>
              </a:rPr>
              <a:t>The answer is </a:t>
            </a:r>
            <a:r>
              <a:rPr b="1" i="1" lang="en-GB" sz="1800">
                <a:solidFill>
                  <a:schemeClr val="dk1"/>
                </a:solidFill>
              </a:rPr>
              <a:t>binary language</a:t>
            </a:r>
            <a:r>
              <a:rPr i="1" lang="en-GB" sz="1800">
                <a:solidFill>
                  <a:schemeClr val="dk1"/>
                </a:solidFill>
              </a:rPr>
              <a:t> or </a:t>
            </a:r>
            <a:r>
              <a:rPr b="1" i="1" lang="en-GB" sz="1800">
                <a:solidFill>
                  <a:schemeClr val="dk1"/>
                </a:solidFill>
              </a:rPr>
              <a:t>machine language (low language)</a:t>
            </a:r>
            <a:r>
              <a:rPr i="1" lang="en-GB" sz="1800">
                <a:solidFill>
                  <a:schemeClr val="dk1"/>
                </a:solidFill>
              </a:rPr>
              <a:t>. </a:t>
            </a:r>
            <a:endParaRPr sz="1800">
              <a:solidFill>
                <a:srgbClr val="5E6A71"/>
              </a:solidFill>
            </a:endParaRPr>
          </a:p>
          <a:p>
            <a:pPr indent="0" lvl="0" marL="0" rtl="0" algn="just">
              <a:lnSpc>
                <a:spcPct val="115000"/>
              </a:lnSpc>
              <a:spcBef>
                <a:spcPts val="600"/>
              </a:spcBef>
              <a:spcAft>
                <a:spcPts val="0"/>
              </a:spcAft>
              <a:buNone/>
            </a:pPr>
            <a:r>
              <a:t/>
            </a:r>
            <a:endParaRPr sz="1800">
              <a:solidFill>
                <a:schemeClr val="dk1"/>
              </a:solidFill>
            </a:endParaRPr>
          </a:p>
        </p:txBody>
      </p:sp>
      <p:sp>
        <p:nvSpPr>
          <p:cNvPr id="699" name="Google Shape;699;p86"/>
          <p:cNvSpPr/>
          <p:nvPr/>
        </p:nvSpPr>
        <p:spPr>
          <a:xfrm>
            <a:off x="4377575" y="5715000"/>
            <a:ext cx="37821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Hardware</a:t>
            </a:r>
            <a:endParaRPr>
              <a:solidFill>
                <a:schemeClr val="lt1"/>
              </a:solidFill>
            </a:endParaRPr>
          </a:p>
        </p:txBody>
      </p:sp>
      <p:sp>
        <p:nvSpPr>
          <p:cNvPr id="700" name="Google Shape;700;p86"/>
          <p:cNvSpPr/>
          <p:nvPr/>
        </p:nvSpPr>
        <p:spPr>
          <a:xfrm>
            <a:off x="4572400" y="5088325"/>
            <a:ext cx="34437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Machine Language</a:t>
            </a:r>
            <a:endParaRPr>
              <a:solidFill>
                <a:schemeClr val="lt1"/>
              </a:solidFill>
            </a:endParaRPr>
          </a:p>
        </p:txBody>
      </p:sp>
      <p:sp>
        <p:nvSpPr>
          <p:cNvPr id="701" name="Google Shape;701;p86"/>
          <p:cNvSpPr/>
          <p:nvPr/>
        </p:nvSpPr>
        <p:spPr>
          <a:xfrm>
            <a:off x="4740675" y="4460925"/>
            <a:ext cx="31113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Assembly Language</a:t>
            </a:r>
            <a:endParaRPr>
              <a:solidFill>
                <a:schemeClr val="lt1"/>
              </a:solidFill>
            </a:endParaRPr>
          </a:p>
        </p:txBody>
      </p:sp>
      <p:sp>
        <p:nvSpPr>
          <p:cNvPr id="702" name="Google Shape;702;p86"/>
          <p:cNvSpPr/>
          <p:nvPr/>
        </p:nvSpPr>
        <p:spPr>
          <a:xfrm>
            <a:off x="4894450" y="3823975"/>
            <a:ext cx="27990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High Level Language</a:t>
            </a:r>
            <a:endParaRPr>
              <a:solidFill>
                <a:schemeClr val="lt1"/>
              </a:solidFill>
            </a:endParaRPr>
          </a:p>
        </p:txBody>
      </p:sp>
      <p:sp>
        <p:nvSpPr>
          <p:cNvPr id="703" name="Google Shape;703;p86"/>
          <p:cNvSpPr/>
          <p:nvPr/>
        </p:nvSpPr>
        <p:spPr>
          <a:xfrm>
            <a:off x="5034075" y="3206850"/>
            <a:ext cx="9837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Fortan</a:t>
            </a:r>
            <a:endParaRPr>
              <a:solidFill>
                <a:schemeClr val="lt1"/>
              </a:solidFill>
            </a:endParaRPr>
          </a:p>
        </p:txBody>
      </p:sp>
      <p:sp>
        <p:nvSpPr>
          <p:cNvPr id="704" name="Google Shape;704;p86"/>
          <p:cNvSpPr/>
          <p:nvPr/>
        </p:nvSpPr>
        <p:spPr>
          <a:xfrm>
            <a:off x="5796075" y="3206850"/>
            <a:ext cx="9837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C</a:t>
            </a:r>
            <a:endParaRPr>
              <a:solidFill>
                <a:schemeClr val="lt1"/>
              </a:solidFill>
            </a:endParaRPr>
          </a:p>
        </p:txBody>
      </p:sp>
      <p:sp>
        <p:nvSpPr>
          <p:cNvPr id="705" name="Google Shape;705;p86"/>
          <p:cNvSpPr/>
          <p:nvPr/>
        </p:nvSpPr>
        <p:spPr>
          <a:xfrm>
            <a:off x="6551475" y="3206850"/>
            <a:ext cx="9837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Pascal</a:t>
            </a:r>
            <a:endParaRPr>
              <a:solidFill>
                <a:schemeClr val="lt1"/>
              </a:solidFill>
            </a:endParaRPr>
          </a:p>
        </p:txBody>
      </p:sp>
      <p:pic>
        <p:nvPicPr>
          <p:cNvPr id="706" name="Google Shape;706;p86"/>
          <p:cNvPicPr preferRelativeResize="0"/>
          <p:nvPr/>
        </p:nvPicPr>
        <p:blipFill>
          <a:blip r:embed="rId3">
            <a:alphaModFix/>
          </a:blip>
          <a:stretch>
            <a:fillRect/>
          </a:stretch>
        </p:blipFill>
        <p:spPr>
          <a:xfrm>
            <a:off x="8426325" y="5783400"/>
            <a:ext cx="647475" cy="717199"/>
          </a:xfrm>
          <a:prstGeom prst="rect">
            <a:avLst/>
          </a:prstGeom>
          <a:noFill/>
          <a:ln>
            <a:noFill/>
          </a:ln>
        </p:spPr>
      </p:pic>
      <p:pic>
        <p:nvPicPr>
          <p:cNvPr id="707" name="Google Shape;707;p86"/>
          <p:cNvPicPr preferRelativeResize="0"/>
          <p:nvPr/>
        </p:nvPicPr>
        <p:blipFill>
          <a:blip r:embed="rId4">
            <a:alphaModFix/>
          </a:blip>
          <a:stretch>
            <a:fillRect/>
          </a:stretch>
        </p:blipFill>
        <p:spPr>
          <a:xfrm>
            <a:off x="8426325" y="3243375"/>
            <a:ext cx="647474" cy="649274"/>
          </a:xfrm>
          <a:prstGeom prst="rect">
            <a:avLst/>
          </a:prstGeom>
          <a:noFill/>
          <a:ln>
            <a:noFill/>
          </a:ln>
        </p:spPr>
      </p:pic>
      <p:sp>
        <p:nvSpPr>
          <p:cNvPr id="708" name="Google Shape;708;p86"/>
          <p:cNvSpPr txBox="1"/>
          <p:nvPr/>
        </p:nvSpPr>
        <p:spPr>
          <a:xfrm>
            <a:off x="8426325" y="3892650"/>
            <a:ext cx="1025100" cy="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Easy/</a:t>
            </a:r>
            <a:br>
              <a:rPr lang="en-GB"/>
            </a:br>
            <a:r>
              <a:rPr lang="en-GB"/>
              <a:t>Slow</a:t>
            </a:r>
            <a:endParaRPr/>
          </a:p>
        </p:txBody>
      </p:sp>
      <p:sp>
        <p:nvSpPr>
          <p:cNvPr id="709" name="Google Shape;709;p86"/>
          <p:cNvSpPr txBox="1"/>
          <p:nvPr/>
        </p:nvSpPr>
        <p:spPr>
          <a:xfrm>
            <a:off x="8392375" y="5247950"/>
            <a:ext cx="1025100" cy="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Difficult/</a:t>
            </a:r>
            <a:br>
              <a:rPr lang="en-GB"/>
            </a:br>
            <a:r>
              <a:rPr lang="en-GB"/>
              <a:t>Fast</a:t>
            </a:r>
            <a:endParaRPr/>
          </a:p>
        </p:txBody>
      </p:sp>
      <p:cxnSp>
        <p:nvCxnSpPr>
          <p:cNvPr id="710" name="Google Shape;710;p86"/>
          <p:cNvCxnSpPr/>
          <p:nvPr/>
        </p:nvCxnSpPr>
        <p:spPr>
          <a:xfrm rot="10800000">
            <a:off x="8231600" y="3224075"/>
            <a:ext cx="51300" cy="3208500"/>
          </a:xfrm>
          <a:prstGeom prst="straightConnector1">
            <a:avLst/>
          </a:prstGeom>
          <a:noFill/>
          <a:ln cap="flat" cmpd="sng" w="19050">
            <a:solidFill>
              <a:srgbClr val="000000"/>
            </a:solidFill>
            <a:prstDash val="solid"/>
            <a:round/>
            <a:headEnd len="med" w="med" type="stealth"/>
            <a:tailEnd len="med" w="med" type="stealth"/>
          </a:ln>
        </p:spPr>
      </p:cxnSp>
      <p:sp>
        <p:nvSpPr>
          <p:cNvPr id="711" name="Google Shape;711;p86"/>
          <p:cNvSpPr/>
          <p:nvPr/>
        </p:nvSpPr>
        <p:spPr>
          <a:xfrm>
            <a:off x="4213175" y="4654375"/>
            <a:ext cx="51300" cy="1901100"/>
          </a:xfrm>
          <a:prstGeom prst="leftBrace">
            <a:avLst>
              <a:gd fmla="val 8333"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86"/>
          <p:cNvSpPr txBox="1"/>
          <p:nvPr/>
        </p:nvSpPr>
        <p:spPr>
          <a:xfrm>
            <a:off x="3382875" y="5343500"/>
            <a:ext cx="9228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Low Level Languages</a:t>
            </a:r>
            <a:endParaRPr b="1" sz="1100"/>
          </a:p>
        </p:txBody>
      </p:sp>
      <p:sp>
        <p:nvSpPr>
          <p:cNvPr id="713" name="Google Shape;713;p86"/>
          <p:cNvSpPr/>
          <p:nvPr/>
        </p:nvSpPr>
        <p:spPr>
          <a:xfrm>
            <a:off x="4623200" y="3206850"/>
            <a:ext cx="51300" cy="1462500"/>
          </a:xfrm>
          <a:prstGeom prst="leftBrace">
            <a:avLst>
              <a:gd fmla="val 8333" name="adj1"/>
              <a:gd fmla="val 51637"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86"/>
          <p:cNvSpPr txBox="1"/>
          <p:nvPr/>
        </p:nvSpPr>
        <p:spPr>
          <a:xfrm>
            <a:off x="3779150" y="3743300"/>
            <a:ext cx="9837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High Level Languages</a:t>
            </a:r>
            <a:endParaRPr b="1" sz="1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87"/>
          <p:cNvSpPr txBox="1"/>
          <p:nvPr>
            <p:ph type="title"/>
          </p:nvPr>
        </p:nvSpPr>
        <p:spPr>
          <a:xfrm>
            <a:off x="3115275" y="685675"/>
            <a:ext cx="5793000" cy="509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2400">
                <a:solidFill>
                  <a:schemeClr val="dk2"/>
                </a:solidFill>
              </a:rPr>
              <a:t>Assembly Language</a:t>
            </a:r>
            <a:endParaRPr b="1" i="0" sz="2400" u="none" cap="none" strike="noStrike">
              <a:solidFill>
                <a:schemeClr val="dk2"/>
              </a:solidFill>
              <a:latin typeface="Arial"/>
              <a:ea typeface="Arial"/>
              <a:cs typeface="Arial"/>
              <a:sym typeface="Arial"/>
            </a:endParaRPr>
          </a:p>
        </p:txBody>
      </p:sp>
      <p:sp>
        <p:nvSpPr>
          <p:cNvPr id="720" name="Google Shape;720;p87"/>
          <p:cNvSpPr txBox="1"/>
          <p:nvPr/>
        </p:nvSpPr>
        <p:spPr>
          <a:xfrm>
            <a:off x="139900" y="1318950"/>
            <a:ext cx="3295200" cy="5238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500"/>
              </a:spcBef>
              <a:spcAft>
                <a:spcPts val="0"/>
              </a:spcAft>
              <a:buNone/>
            </a:pPr>
            <a:r>
              <a:rPr lang="en-GB" sz="2000">
                <a:solidFill>
                  <a:schemeClr val="dk1"/>
                </a:solidFill>
              </a:rPr>
              <a:t>It is too difficult for humans to write instructions in a pure binary form. So assembly language was developed. It consists of mnemonic codes such as ADD, SUB, STA and so on. These instructions will then be converted to machine language which the computer will happily understand and perform actions accordingly.</a:t>
            </a:r>
            <a:endParaRPr sz="1800">
              <a:solidFill>
                <a:srgbClr val="5E6A71"/>
              </a:solidFill>
            </a:endParaRPr>
          </a:p>
          <a:p>
            <a:pPr indent="0" lvl="0" marL="0" rtl="0" algn="l">
              <a:lnSpc>
                <a:spcPct val="115000"/>
              </a:lnSpc>
              <a:spcBef>
                <a:spcPts val="600"/>
              </a:spcBef>
              <a:spcAft>
                <a:spcPts val="0"/>
              </a:spcAft>
              <a:buNone/>
            </a:pPr>
            <a:r>
              <a:t/>
            </a:r>
            <a:endParaRPr sz="1800">
              <a:solidFill>
                <a:schemeClr val="dk1"/>
              </a:solidFill>
            </a:endParaRPr>
          </a:p>
        </p:txBody>
      </p:sp>
      <p:sp>
        <p:nvSpPr>
          <p:cNvPr id="721" name="Google Shape;721;p87"/>
          <p:cNvSpPr/>
          <p:nvPr/>
        </p:nvSpPr>
        <p:spPr>
          <a:xfrm>
            <a:off x="4377575" y="5715000"/>
            <a:ext cx="37821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Hardware</a:t>
            </a:r>
            <a:endParaRPr>
              <a:solidFill>
                <a:schemeClr val="lt1"/>
              </a:solidFill>
            </a:endParaRPr>
          </a:p>
        </p:txBody>
      </p:sp>
      <p:sp>
        <p:nvSpPr>
          <p:cNvPr id="722" name="Google Shape;722;p87"/>
          <p:cNvSpPr/>
          <p:nvPr/>
        </p:nvSpPr>
        <p:spPr>
          <a:xfrm>
            <a:off x="4572400" y="5088325"/>
            <a:ext cx="34437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Machine Language</a:t>
            </a:r>
            <a:endParaRPr>
              <a:solidFill>
                <a:schemeClr val="lt1"/>
              </a:solidFill>
            </a:endParaRPr>
          </a:p>
        </p:txBody>
      </p:sp>
      <p:sp>
        <p:nvSpPr>
          <p:cNvPr id="723" name="Google Shape;723;p87"/>
          <p:cNvSpPr/>
          <p:nvPr/>
        </p:nvSpPr>
        <p:spPr>
          <a:xfrm>
            <a:off x="4740675" y="4460925"/>
            <a:ext cx="31113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Assembly Language</a:t>
            </a:r>
            <a:endParaRPr>
              <a:solidFill>
                <a:schemeClr val="lt1"/>
              </a:solidFill>
            </a:endParaRPr>
          </a:p>
        </p:txBody>
      </p:sp>
      <p:sp>
        <p:nvSpPr>
          <p:cNvPr id="724" name="Google Shape;724;p87"/>
          <p:cNvSpPr/>
          <p:nvPr/>
        </p:nvSpPr>
        <p:spPr>
          <a:xfrm>
            <a:off x="4894450" y="3823975"/>
            <a:ext cx="27990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High Level Language</a:t>
            </a:r>
            <a:endParaRPr>
              <a:solidFill>
                <a:schemeClr val="lt1"/>
              </a:solidFill>
            </a:endParaRPr>
          </a:p>
        </p:txBody>
      </p:sp>
      <p:sp>
        <p:nvSpPr>
          <p:cNvPr id="725" name="Google Shape;725;p87"/>
          <p:cNvSpPr/>
          <p:nvPr/>
        </p:nvSpPr>
        <p:spPr>
          <a:xfrm>
            <a:off x="5034075" y="3206850"/>
            <a:ext cx="9837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Fortan</a:t>
            </a:r>
            <a:endParaRPr>
              <a:solidFill>
                <a:schemeClr val="lt1"/>
              </a:solidFill>
            </a:endParaRPr>
          </a:p>
        </p:txBody>
      </p:sp>
      <p:sp>
        <p:nvSpPr>
          <p:cNvPr id="726" name="Google Shape;726;p87"/>
          <p:cNvSpPr/>
          <p:nvPr/>
        </p:nvSpPr>
        <p:spPr>
          <a:xfrm>
            <a:off x="5796075" y="3206850"/>
            <a:ext cx="9837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C</a:t>
            </a:r>
            <a:endParaRPr>
              <a:solidFill>
                <a:schemeClr val="lt1"/>
              </a:solidFill>
            </a:endParaRPr>
          </a:p>
        </p:txBody>
      </p:sp>
      <p:sp>
        <p:nvSpPr>
          <p:cNvPr id="727" name="Google Shape;727;p87"/>
          <p:cNvSpPr/>
          <p:nvPr/>
        </p:nvSpPr>
        <p:spPr>
          <a:xfrm>
            <a:off x="6551475" y="3206850"/>
            <a:ext cx="9837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Pascal</a:t>
            </a:r>
            <a:endParaRPr>
              <a:solidFill>
                <a:schemeClr val="lt1"/>
              </a:solidFill>
            </a:endParaRPr>
          </a:p>
        </p:txBody>
      </p:sp>
      <p:pic>
        <p:nvPicPr>
          <p:cNvPr id="728" name="Google Shape;728;p87"/>
          <p:cNvPicPr preferRelativeResize="0"/>
          <p:nvPr/>
        </p:nvPicPr>
        <p:blipFill>
          <a:blip r:embed="rId3">
            <a:alphaModFix/>
          </a:blip>
          <a:stretch>
            <a:fillRect/>
          </a:stretch>
        </p:blipFill>
        <p:spPr>
          <a:xfrm>
            <a:off x="8426325" y="5783400"/>
            <a:ext cx="647475" cy="717199"/>
          </a:xfrm>
          <a:prstGeom prst="rect">
            <a:avLst/>
          </a:prstGeom>
          <a:noFill/>
          <a:ln>
            <a:noFill/>
          </a:ln>
        </p:spPr>
      </p:pic>
      <p:pic>
        <p:nvPicPr>
          <p:cNvPr id="729" name="Google Shape;729;p87"/>
          <p:cNvPicPr preferRelativeResize="0"/>
          <p:nvPr/>
        </p:nvPicPr>
        <p:blipFill>
          <a:blip r:embed="rId4">
            <a:alphaModFix/>
          </a:blip>
          <a:stretch>
            <a:fillRect/>
          </a:stretch>
        </p:blipFill>
        <p:spPr>
          <a:xfrm>
            <a:off x="8426325" y="3243375"/>
            <a:ext cx="647474" cy="649274"/>
          </a:xfrm>
          <a:prstGeom prst="rect">
            <a:avLst/>
          </a:prstGeom>
          <a:noFill/>
          <a:ln>
            <a:noFill/>
          </a:ln>
        </p:spPr>
      </p:pic>
      <p:sp>
        <p:nvSpPr>
          <p:cNvPr id="730" name="Google Shape;730;p87"/>
          <p:cNvSpPr txBox="1"/>
          <p:nvPr/>
        </p:nvSpPr>
        <p:spPr>
          <a:xfrm>
            <a:off x="8426325" y="3892650"/>
            <a:ext cx="1025100" cy="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Easy/</a:t>
            </a:r>
            <a:br>
              <a:rPr lang="en-GB"/>
            </a:br>
            <a:r>
              <a:rPr lang="en-GB"/>
              <a:t>Slow</a:t>
            </a:r>
            <a:endParaRPr/>
          </a:p>
        </p:txBody>
      </p:sp>
      <p:sp>
        <p:nvSpPr>
          <p:cNvPr id="731" name="Google Shape;731;p87"/>
          <p:cNvSpPr txBox="1"/>
          <p:nvPr/>
        </p:nvSpPr>
        <p:spPr>
          <a:xfrm>
            <a:off x="8392375" y="5247950"/>
            <a:ext cx="1025100" cy="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Difficult/</a:t>
            </a:r>
            <a:br>
              <a:rPr lang="en-GB"/>
            </a:br>
            <a:r>
              <a:rPr lang="en-GB"/>
              <a:t>Fast</a:t>
            </a:r>
            <a:endParaRPr/>
          </a:p>
        </p:txBody>
      </p:sp>
      <p:cxnSp>
        <p:nvCxnSpPr>
          <p:cNvPr id="732" name="Google Shape;732;p87"/>
          <p:cNvCxnSpPr/>
          <p:nvPr/>
        </p:nvCxnSpPr>
        <p:spPr>
          <a:xfrm rot="10800000">
            <a:off x="8231600" y="3224075"/>
            <a:ext cx="51300" cy="3208500"/>
          </a:xfrm>
          <a:prstGeom prst="straightConnector1">
            <a:avLst/>
          </a:prstGeom>
          <a:noFill/>
          <a:ln cap="flat" cmpd="sng" w="19050">
            <a:solidFill>
              <a:srgbClr val="000000"/>
            </a:solidFill>
            <a:prstDash val="solid"/>
            <a:round/>
            <a:headEnd len="med" w="med" type="stealth"/>
            <a:tailEnd len="med" w="med" type="stealth"/>
          </a:ln>
        </p:spPr>
      </p:cxnSp>
      <p:sp>
        <p:nvSpPr>
          <p:cNvPr id="733" name="Google Shape;733;p87"/>
          <p:cNvSpPr/>
          <p:nvPr/>
        </p:nvSpPr>
        <p:spPr>
          <a:xfrm>
            <a:off x="4213175" y="4654375"/>
            <a:ext cx="51300" cy="1901100"/>
          </a:xfrm>
          <a:prstGeom prst="leftBrace">
            <a:avLst>
              <a:gd fmla="val 8333"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87"/>
          <p:cNvSpPr txBox="1"/>
          <p:nvPr/>
        </p:nvSpPr>
        <p:spPr>
          <a:xfrm>
            <a:off x="3382875" y="5343500"/>
            <a:ext cx="9228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Low Level Languages</a:t>
            </a:r>
            <a:endParaRPr b="1" sz="1100"/>
          </a:p>
        </p:txBody>
      </p:sp>
      <p:sp>
        <p:nvSpPr>
          <p:cNvPr id="735" name="Google Shape;735;p87"/>
          <p:cNvSpPr/>
          <p:nvPr/>
        </p:nvSpPr>
        <p:spPr>
          <a:xfrm>
            <a:off x="4623200" y="3206850"/>
            <a:ext cx="51300" cy="1462500"/>
          </a:xfrm>
          <a:prstGeom prst="leftBrace">
            <a:avLst>
              <a:gd fmla="val 8333" name="adj1"/>
              <a:gd fmla="val 51637"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87"/>
          <p:cNvSpPr txBox="1"/>
          <p:nvPr/>
        </p:nvSpPr>
        <p:spPr>
          <a:xfrm>
            <a:off x="3779150" y="3743300"/>
            <a:ext cx="9837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High Level Languages</a:t>
            </a:r>
            <a:endParaRPr b="1" sz="1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88"/>
          <p:cNvSpPr txBox="1"/>
          <p:nvPr>
            <p:ph type="title"/>
          </p:nvPr>
        </p:nvSpPr>
        <p:spPr>
          <a:xfrm>
            <a:off x="3115275" y="685675"/>
            <a:ext cx="5793000" cy="509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2400">
                <a:solidFill>
                  <a:schemeClr val="dk2"/>
                </a:solidFill>
              </a:rPr>
              <a:t>High Level Languages</a:t>
            </a:r>
            <a:endParaRPr b="1" i="0" sz="2400" u="none" cap="none" strike="noStrike">
              <a:solidFill>
                <a:schemeClr val="dk2"/>
              </a:solidFill>
              <a:latin typeface="Arial"/>
              <a:ea typeface="Arial"/>
              <a:cs typeface="Arial"/>
              <a:sym typeface="Arial"/>
            </a:endParaRPr>
          </a:p>
        </p:txBody>
      </p:sp>
      <p:sp>
        <p:nvSpPr>
          <p:cNvPr id="742" name="Google Shape;742;p88"/>
          <p:cNvSpPr txBox="1"/>
          <p:nvPr/>
        </p:nvSpPr>
        <p:spPr>
          <a:xfrm>
            <a:off x="87675" y="1194775"/>
            <a:ext cx="3295200" cy="5238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500"/>
              </a:spcBef>
              <a:spcAft>
                <a:spcPts val="0"/>
              </a:spcAft>
              <a:buNone/>
            </a:pPr>
            <a:r>
              <a:rPr lang="en-GB" sz="2000">
                <a:solidFill>
                  <a:schemeClr val="dk1"/>
                </a:solidFill>
              </a:rPr>
              <a:t>A high-level language (HLL) is a programming language such as </a:t>
            </a:r>
            <a:r>
              <a:rPr b="1" lang="en-GB" sz="2000">
                <a:solidFill>
                  <a:schemeClr val="dk1"/>
                </a:solidFill>
              </a:rPr>
              <a:t>C</a:t>
            </a:r>
            <a:r>
              <a:rPr lang="en-GB" sz="2000">
                <a:solidFill>
                  <a:schemeClr val="dk1"/>
                </a:solidFill>
              </a:rPr>
              <a:t>, </a:t>
            </a:r>
            <a:r>
              <a:rPr b="1" lang="en-GB" sz="2000">
                <a:solidFill>
                  <a:schemeClr val="dk1"/>
                </a:solidFill>
              </a:rPr>
              <a:t>FORTRAN</a:t>
            </a:r>
            <a:r>
              <a:rPr lang="en-GB" sz="2000">
                <a:solidFill>
                  <a:schemeClr val="dk1"/>
                </a:solidFill>
              </a:rPr>
              <a:t>, or </a:t>
            </a:r>
            <a:r>
              <a:rPr b="1" lang="en-GB" sz="2000">
                <a:solidFill>
                  <a:schemeClr val="dk1"/>
                </a:solidFill>
              </a:rPr>
              <a:t>Pascal </a:t>
            </a:r>
            <a:r>
              <a:rPr lang="en-GB" sz="2000">
                <a:solidFill>
                  <a:schemeClr val="dk1"/>
                </a:solidFill>
              </a:rPr>
              <a:t>that enables a programmer to write programs that are more or less independent of a particular type of computer. Such languages are considered high-level because they are closer to human languages and further from machine languages.</a:t>
            </a:r>
            <a:endParaRPr sz="2000">
              <a:solidFill>
                <a:schemeClr val="dk1"/>
              </a:solidFill>
            </a:endParaRPr>
          </a:p>
          <a:p>
            <a:pPr indent="0" lvl="0" marL="0" rtl="0" algn="just">
              <a:lnSpc>
                <a:spcPct val="115000"/>
              </a:lnSpc>
              <a:spcBef>
                <a:spcPts val="600"/>
              </a:spcBef>
              <a:spcAft>
                <a:spcPts val="0"/>
              </a:spcAft>
              <a:buNone/>
            </a:pPr>
            <a:r>
              <a:t/>
            </a:r>
            <a:endParaRPr sz="2000">
              <a:solidFill>
                <a:schemeClr val="dk1"/>
              </a:solidFill>
            </a:endParaRPr>
          </a:p>
        </p:txBody>
      </p:sp>
      <p:sp>
        <p:nvSpPr>
          <p:cNvPr id="743" name="Google Shape;743;p88"/>
          <p:cNvSpPr/>
          <p:nvPr/>
        </p:nvSpPr>
        <p:spPr>
          <a:xfrm>
            <a:off x="4377575" y="5715000"/>
            <a:ext cx="37821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Hardware</a:t>
            </a:r>
            <a:endParaRPr>
              <a:solidFill>
                <a:schemeClr val="lt1"/>
              </a:solidFill>
            </a:endParaRPr>
          </a:p>
        </p:txBody>
      </p:sp>
      <p:sp>
        <p:nvSpPr>
          <p:cNvPr id="744" name="Google Shape;744;p88"/>
          <p:cNvSpPr/>
          <p:nvPr/>
        </p:nvSpPr>
        <p:spPr>
          <a:xfrm>
            <a:off x="4572400" y="5088325"/>
            <a:ext cx="34437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Machine Language</a:t>
            </a:r>
            <a:endParaRPr>
              <a:solidFill>
                <a:schemeClr val="lt1"/>
              </a:solidFill>
            </a:endParaRPr>
          </a:p>
        </p:txBody>
      </p:sp>
      <p:sp>
        <p:nvSpPr>
          <p:cNvPr id="745" name="Google Shape;745;p88"/>
          <p:cNvSpPr/>
          <p:nvPr/>
        </p:nvSpPr>
        <p:spPr>
          <a:xfrm>
            <a:off x="4740675" y="4460925"/>
            <a:ext cx="31113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Assembly Language</a:t>
            </a:r>
            <a:endParaRPr>
              <a:solidFill>
                <a:schemeClr val="lt1"/>
              </a:solidFill>
            </a:endParaRPr>
          </a:p>
        </p:txBody>
      </p:sp>
      <p:sp>
        <p:nvSpPr>
          <p:cNvPr id="746" name="Google Shape;746;p88"/>
          <p:cNvSpPr/>
          <p:nvPr/>
        </p:nvSpPr>
        <p:spPr>
          <a:xfrm>
            <a:off x="4894450" y="3823975"/>
            <a:ext cx="27990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High Level Language</a:t>
            </a:r>
            <a:endParaRPr>
              <a:solidFill>
                <a:schemeClr val="lt1"/>
              </a:solidFill>
            </a:endParaRPr>
          </a:p>
        </p:txBody>
      </p:sp>
      <p:sp>
        <p:nvSpPr>
          <p:cNvPr id="747" name="Google Shape;747;p88"/>
          <p:cNvSpPr/>
          <p:nvPr/>
        </p:nvSpPr>
        <p:spPr>
          <a:xfrm>
            <a:off x="5034075" y="3206850"/>
            <a:ext cx="9837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Fortan</a:t>
            </a:r>
            <a:endParaRPr>
              <a:solidFill>
                <a:schemeClr val="lt1"/>
              </a:solidFill>
            </a:endParaRPr>
          </a:p>
        </p:txBody>
      </p:sp>
      <p:sp>
        <p:nvSpPr>
          <p:cNvPr id="748" name="Google Shape;748;p88"/>
          <p:cNvSpPr/>
          <p:nvPr/>
        </p:nvSpPr>
        <p:spPr>
          <a:xfrm>
            <a:off x="5796075" y="3206850"/>
            <a:ext cx="9837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C</a:t>
            </a:r>
            <a:endParaRPr>
              <a:solidFill>
                <a:schemeClr val="lt1"/>
              </a:solidFill>
            </a:endParaRPr>
          </a:p>
        </p:txBody>
      </p:sp>
      <p:sp>
        <p:nvSpPr>
          <p:cNvPr id="749" name="Google Shape;749;p88"/>
          <p:cNvSpPr/>
          <p:nvPr/>
        </p:nvSpPr>
        <p:spPr>
          <a:xfrm>
            <a:off x="6551475" y="3206850"/>
            <a:ext cx="983700" cy="8304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Pascal</a:t>
            </a:r>
            <a:endParaRPr>
              <a:solidFill>
                <a:schemeClr val="lt1"/>
              </a:solidFill>
            </a:endParaRPr>
          </a:p>
        </p:txBody>
      </p:sp>
      <p:pic>
        <p:nvPicPr>
          <p:cNvPr id="750" name="Google Shape;750;p88"/>
          <p:cNvPicPr preferRelativeResize="0"/>
          <p:nvPr/>
        </p:nvPicPr>
        <p:blipFill>
          <a:blip r:embed="rId3">
            <a:alphaModFix/>
          </a:blip>
          <a:stretch>
            <a:fillRect/>
          </a:stretch>
        </p:blipFill>
        <p:spPr>
          <a:xfrm>
            <a:off x="8426325" y="5783400"/>
            <a:ext cx="647475" cy="717199"/>
          </a:xfrm>
          <a:prstGeom prst="rect">
            <a:avLst/>
          </a:prstGeom>
          <a:noFill/>
          <a:ln>
            <a:noFill/>
          </a:ln>
        </p:spPr>
      </p:pic>
      <p:pic>
        <p:nvPicPr>
          <p:cNvPr id="751" name="Google Shape;751;p88"/>
          <p:cNvPicPr preferRelativeResize="0"/>
          <p:nvPr/>
        </p:nvPicPr>
        <p:blipFill>
          <a:blip r:embed="rId4">
            <a:alphaModFix/>
          </a:blip>
          <a:stretch>
            <a:fillRect/>
          </a:stretch>
        </p:blipFill>
        <p:spPr>
          <a:xfrm>
            <a:off x="8426325" y="3243375"/>
            <a:ext cx="647474" cy="649274"/>
          </a:xfrm>
          <a:prstGeom prst="rect">
            <a:avLst/>
          </a:prstGeom>
          <a:noFill/>
          <a:ln>
            <a:noFill/>
          </a:ln>
        </p:spPr>
      </p:pic>
      <p:sp>
        <p:nvSpPr>
          <p:cNvPr id="752" name="Google Shape;752;p88"/>
          <p:cNvSpPr txBox="1"/>
          <p:nvPr/>
        </p:nvSpPr>
        <p:spPr>
          <a:xfrm>
            <a:off x="8426325" y="3892650"/>
            <a:ext cx="1025100" cy="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Easy/</a:t>
            </a:r>
            <a:br>
              <a:rPr lang="en-GB"/>
            </a:br>
            <a:r>
              <a:rPr lang="en-GB"/>
              <a:t>Slow</a:t>
            </a:r>
            <a:endParaRPr/>
          </a:p>
        </p:txBody>
      </p:sp>
      <p:sp>
        <p:nvSpPr>
          <p:cNvPr id="753" name="Google Shape;753;p88"/>
          <p:cNvSpPr txBox="1"/>
          <p:nvPr/>
        </p:nvSpPr>
        <p:spPr>
          <a:xfrm>
            <a:off x="8392375" y="5247950"/>
            <a:ext cx="1025100" cy="6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Difficult/</a:t>
            </a:r>
            <a:br>
              <a:rPr lang="en-GB"/>
            </a:br>
            <a:r>
              <a:rPr lang="en-GB"/>
              <a:t>Fast</a:t>
            </a:r>
            <a:endParaRPr/>
          </a:p>
        </p:txBody>
      </p:sp>
      <p:cxnSp>
        <p:nvCxnSpPr>
          <p:cNvPr id="754" name="Google Shape;754;p88"/>
          <p:cNvCxnSpPr/>
          <p:nvPr/>
        </p:nvCxnSpPr>
        <p:spPr>
          <a:xfrm rot="10800000">
            <a:off x="8231600" y="3224075"/>
            <a:ext cx="51300" cy="3208500"/>
          </a:xfrm>
          <a:prstGeom prst="straightConnector1">
            <a:avLst/>
          </a:prstGeom>
          <a:noFill/>
          <a:ln cap="flat" cmpd="sng" w="19050">
            <a:solidFill>
              <a:srgbClr val="000000"/>
            </a:solidFill>
            <a:prstDash val="solid"/>
            <a:round/>
            <a:headEnd len="med" w="med" type="stealth"/>
            <a:tailEnd len="med" w="med" type="stealth"/>
          </a:ln>
        </p:spPr>
      </p:cxnSp>
      <p:sp>
        <p:nvSpPr>
          <p:cNvPr id="755" name="Google Shape;755;p88"/>
          <p:cNvSpPr/>
          <p:nvPr/>
        </p:nvSpPr>
        <p:spPr>
          <a:xfrm>
            <a:off x="4213175" y="4654375"/>
            <a:ext cx="51300" cy="1901100"/>
          </a:xfrm>
          <a:prstGeom prst="leftBrace">
            <a:avLst>
              <a:gd fmla="val 8333" name="adj1"/>
              <a:gd fmla="val 50000"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88"/>
          <p:cNvSpPr txBox="1"/>
          <p:nvPr/>
        </p:nvSpPr>
        <p:spPr>
          <a:xfrm>
            <a:off x="3382875" y="5343500"/>
            <a:ext cx="9228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Low Level Languages</a:t>
            </a:r>
            <a:endParaRPr b="1" sz="1100"/>
          </a:p>
        </p:txBody>
      </p:sp>
      <p:sp>
        <p:nvSpPr>
          <p:cNvPr id="757" name="Google Shape;757;p88"/>
          <p:cNvSpPr/>
          <p:nvPr/>
        </p:nvSpPr>
        <p:spPr>
          <a:xfrm>
            <a:off x="4623200" y="3206850"/>
            <a:ext cx="51300" cy="1462500"/>
          </a:xfrm>
          <a:prstGeom prst="leftBrace">
            <a:avLst>
              <a:gd fmla="val 8333" name="adj1"/>
              <a:gd fmla="val 51637" name="adj2"/>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88"/>
          <p:cNvSpPr txBox="1"/>
          <p:nvPr/>
        </p:nvSpPr>
        <p:spPr>
          <a:xfrm>
            <a:off x="3779150" y="3743300"/>
            <a:ext cx="9837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High Level Languages</a:t>
            </a:r>
            <a:endParaRPr b="1" sz="1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89"/>
          <p:cNvSpPr txBox="1"/>
          <p:nvPr>
            <p:ph type="title"/>
          </p:nvPr>
        </p:nvSpPr>
        <p:spPr>
          <a:xfrm>
            <a:off x="2400425" y="334900"/>
            <a:ext cx="6405000" cy="519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2400">
                <a:solidFill>
                  <a:schemeClr val="dk2"/>
                </a:solidFill>
              </a:rPr>
              <a:t>Below Your Program</a:t>
            </a:r>
            <a:endParaRPr b="1" i="0" sz="2400" u="none" cap="none" strike="noStrike">
              <a:solidFill>
                <a:schemeClr val="dk2"/>
              </a:solidFill>
              <a:latin typeface="Arial"/>
              <a:ea typeface="Arial"/>
              <a:cs typeface="Arial"/>
              <a:sym typeface="Arial"/>
            </a:endParaRPr>
          </a:p>
        </p:txBody>
      </p:sp>
      <p:sp>
        <p:nvSpPr>
          <p:cNvPr id="764" name="Google Shape;764;p89"/>
          <p:cNvSpPr txBox="1"/>
          <p:nvPr>
            <p:ph idx="1" type="body"/>
          </p:nvPr>
        </p:nvSpPr>
        <p:spPr>
          <a:xfrm>
            <a:off x="775775" y="1730550"/>
            <a:ext cx="3639900" cy="64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lang="en-GB" sz="1800">
                <a:solidFill>
                  <a:srgbClr val="434343"/>
                </a:solidFill>
              </a:rPr>
              <a:t>High Level Language (HLL)</a:t>
            </a:r>
            <a:endParaRPr sz="1800">
              <a:solidFill>
                <a:srgbClr val="434343"/>
              </a:solidFill>
            </a:endParaRPr>
          </a:p>
          <a:p>
            <a:pPr indent="0" lvl="0" marL="0" marR="0" rtl="0" algn="l">
              <a:spcBef>
                <a:spcPts val="0"/>
              </a:spcBef>
              <a:spcAft>
                <a:spcPts val="0"/>
              </a:spcAft>
              <a:buClr>
                <a:schemeClr val="lt1"/>
              </a:buClr>
              <a:buSzPts val="2800"/>
              <a:buFont typeface="Arial"/>
              <a:buNone/>
            </a:pPr>
            <a:r>
              <a:t/>
            </a:r>
            <a:endParaRPr sz="1800">
              <a:solidFill>
                <a:srgbClr val="434343"/>
              </a:solidFill>
            </a:endParaRPr>
          </a:p>
        </p:txBody>
      </p:sp>
      <p:sp>
        <p:nvSpPr>
          <p:cNvPr id="765" name="Google Shape;765;p89"/>
          <p:cNvSpPr txBox="1"/>
          <p:nvPr>
            <p:ph idx="1" type="body"/>
          </p:nvPr>
        </p:nvSpPr>
        <p:spPr>
          <a:xfrm>
            <a:off x="4613350" y="1730550"/>
            <a:ext cx="3639900" cy="64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lang="en-GB" sz="1800">
                <a:solidFill>
                  <a:srgbClr val="434343"/>
                </a:solidFill>
              </a:rPr>
              <a:t> i = j + k</a:t>
            </a:r>
            <a:endParaRPr sz="1800">
              <a:solidFill>
                <a:srgbClr val="434343"/>
              </a:solidFill>
            </a:endParaRPr>
          </a:p>
        </p:txBody>
      </p:sp>
      <p:sp>
        <p:nvSpPr>
          <p:cNvPr id="766" name="Google Shape;766;p89"/>
          <p:cNvSpPr txBox="1"/>
          <p:nvPr>
            <p:ph idx="1" type="body"/>
          </p:nvPr>
        </p:nvSpPr>
        <p:spPr>
          <a:xfrm>
            <a:off x="775775" y="2720200"/>
            <a:ext cx="3639900" cy="64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lang="en-GB" sz="1800">
                <a:solidFill>
                  <a:srgbClr val="434343"/>
                </a:solidFill>
              </a:rPr>
              <a:t>Assembly language</a:t>
            </a:r>
            <a:endParaRPr sz="1800">
              <a:solidFill>
                <a:srgbClr val="434343"/>
              </a:solidFill>
            </a:endParaRPr>
          </a:p>
          <a:p>
            <a:pPr indent="0" lvl="0" marL="0" marR="0" rtl="0" algn="l">
              <a:spcBef>
                <a:spcPts val="0"/>
              </a:spcBef>
              <a:spcAft>
                <a:spcPts val="0"/>
              </a:spcAft>
              <a:buClr>
                <a:schemeClr val="lt1"/>
              </a:buClr>
              <a:buSzPts val="2800"/>
              <a:buFont typeface="Arial"/>
              <a:buNone/>
            </a:pPr>
            <a:r>
              <a:rPr lang="en-GB" sz="1800">
                <a:solidFill>
                  <a:srgbClr val="434343"/>
                </a:solidFill>
              </a:rPr>
              <a:t>(for MIPS)</a:t>
            </a:r>
            <a:endParaRPr sz="1800">
              <a:solidFill>
                <a:srgbClr val="434343"/>
              </a:solidFill>
            </a:endParaRPr>
          </a:p>
          <a:p>
            <a:pPr indent="0" lvl="0" marL="0" marR="0" rtl="0" algn="l">
              <a:spcBef>
                <a:spcPts val="0"/>
              </a:spcBef>
              <a:spcAft>
                <a:spcPts val="0"/>
              </a:spcAft>
              <a:buClr>
                <a:schemeClr val="lt1"/>
              </a:buClr>
              <a:buSzPts val="2800"/>
              <a:buFont typeface="Arial"/>
              <a:buNone/>
            </a:pPr>
            <a:r>
              <a:t/>
            </a:r>
            <a:endParaRPr sz="1800">
              <a:solidFill>
                <a:srgbClr val="434343"/>
              </a:solidFill>
            </a:endParaRPr>
          </a:p>
        </p:txBody>
      </p:sp>
      <p:sp>
        <p:nvSpPr>
          <p:cNvPr id="767" name="Google Shape;767;p89"/>
          <p:cNvSpPr txBox="1"/>
          <p:nvPr>
            <p:ph idx="1" type="body"/>
          </p:nvPr>
        </p:nvSpPr>
        <p:spPr>
          <a:xfrm>
            <a:off x="4613350" y="2720200"/>
            <a:ext cx="2625600" cy="1278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rgbClr val="000000"/>
              </a:buClr>
              <a:buSzPts val="1100"/>
              <a:buFont typeface="Arial"/>
              <a:buNone/>
            </a:pPr>
            <a:r>
              <a:rPr lang="en-GB" sz="1800">
                <a:solidFill>
                  <a:srgbClr val="434343"/>
                </a:solidFill>
              </a:rPr>
              <a:t>lw $s1, 100($s0)</a:t>
            </a:r>
            <a:endParaRPr sz="1800">
              <a:solidFill>
                <a:srgbClr val="434343"/>
              </a:solidFill>
            </a:endParaRPr>
          </a:p>
          <a:p>
            <a:pPr indent="0" lvl="0" marL="0" rtl="0" algn="just">
              <a:lnSpc>
                <a:spcPct val="115000"/>
              </a:lnSpc>
              <a:spcBef>
                <a:spcPts val="0"/>
              </a:spcBef>
              <a:spcAft>
                <a:spcPts val="0"/>
              </a:spcAft>
              <a:buClr>
                <a:srgbClr val="000000"/>
              </a:buClr>
              <a:buSzPts val="1100"/>
              <a:buFont typeface="Arial"/>
              <a:buNone/>
            </a:pPr>
            <a:r>
              <a:rPr lang="en-GB" sz="1800">
                <a:solidFill>
                  <a:srgbClr val="434343"/>
                </a:solidFill>
              </a:rPr>
              <a:t>lw $s2, 40($s3)</a:t>
            </a:r>
            <a:endParaRPr sz="1800">
              <a:solidFill>
                <a:srgbClr val="434343"/>
              </a:solidFill>
            </a:endParaRPr>
          </a:p>
          <a:p>
            <a:pPr indent="0" lvl="0" marL="0" rtl="0" algn="just">
              <a:lnSpc>
                <a:spcPct val="115000"/>
              </a:lnSpc>
              <a:spcBef>
                <a:spcPts val="0"/>
              </a:spcBef>
              <a:spcAft>
                <a:spcPts val="0"/>
              </a:spcAft>
              <a:buClr>
                <a:srgbClr val="000000"/>
              </a:buClr>
              <a:buSzPts val="1100"/>
              <a:buFont typeface="Arial"/>
              <a:buNone/>
            </a:pPr>
            <a:r>
              <a:rPr lang="en-GB" sz="1800">
                <a:solidFill>
                  <a:srgbClr val="434343"/>
                </a:solidFill>
              </a:rPr>
              <a:t>add $s4, $s1, $s2</a:t>
            </a:r>
            <a:endParaRPr sz="1800">
              <a:solidFill>
                <a:srgbClr val="434343"/>
              </a:solidFill>
            </a:endParaRPr>
          </a:p>
          <a:p>
            <a:pPr indent="0" lvl="0" marL="0" rtl="0" algn="just">
              <a:lnSpc>
                <a:spcPct val="115000"/>
              </a:lnSpc>
              <a:spcBef>
                <a:spcPts val="0"/>
              </a:spcBef>
              <a:spcAft>
                <a:spcPts val="0"/>
              </a:spcAft>
              <a:buClr>
                <a:srgbClr val="000000"/>
              </a:buClr>
              <a:buSzPts val="1100"/>
              <a:buFont typeface="Arial"/>
              <a:buNone/>
            </a:pPr>
            <a:r>
              <a:rPr lang="en-GB" sz="1800">
                <a:solidFill>
                  <a:srgbClr val="434343"/>
                </a:solidFill>
              </a:rPr>
              <a:t>sw $s4, 104($s1)</a:t>
            </a:r>
            <a:endParaRPr sz="1800">
              <a:solidFill>
                <a:srgbClr val="434343"/>
              </a:solidFill>
            </a:endParaRPr>
          </a:p>
        </p:txBody>
      </p:sp>
      <p:sp>
        <p:nvSpPr>
          <p:cNvPr id="768" name="Google Shape;768;p89"/>
          <p:cNvSpPr txBox="1"/>
          <p:nvPr>
            <p:ph idx="1" type="body"/>
          </p:nvPr>
        </p:nvSpPr>
        <p:spPr>
          <a:xfrm>
            <a:off x="775775" y="4441550"/>
            <a:ext cx="3046500" cy="64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lang="en-GB" sz="1800">
                <a:solidFill>
                  <a:srgbClr val="434343"/>
                </a:solidFill>
              </a:rPr>
              <a:t>Binary Code</a:t>
            </a:r>
            <a:endParaRPr sz="1800">
              <a:solidFill>
                <a:srgbClr val="434343"/>
              </a:solidFill>
            </a:endParaRPr>
          </a:p>
          <a:p>
            <a:pPr indent="0" lvl="0" marL="0" marR="0" rtl="0" algn="l">
              <a:spcBef>
                <a:spcPts val="0"/>
              </a:spcBef>
              <a:spcAft>
                <a:spcPts val="0"/>
              </a:spcAft>
              <a:buClr>
                <a:schemeClr val="lt1"/>
              </a:buClr>
              <a:buSzPts val="2800"/>
              <a:buFont typeface="Arial"/>
              <a:buNone/>
            </a:pPr>
            <a:r>
              <a:t/>
            </a:r>
            <a:endParaRPr sz="1800">
              <a:solidFill>
                <a:srgbClr val="434343"/>
              </a:solidFill>
            </a:endParaRPr>
          </a:p>
        </p:txBody>
      </p:sp>
      <p:sp>
        <p:nvSpPr>
          <p:cNvPr id="769" name="Google Shape;769;p89"/>
          <p:cNvSpPr txBox="1"/>
          <p:nvPr>
            <p:ph idx="1" type="body"/>
          </p:nvPr>
        </p:nvSpPr>
        <p:spPr>
          <a:xfrm>
            <a:off x="3483400" y="4441550"/>
            <a:ext cx="4506300" cy="1682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rPr lang="en-GB" sz="1800">
                <a:solidFill>
                  <a:srgbClr val="434343"/>
                </a:solidFill>
              </a:rPr>
              <a:t>00100000 01100010 00100000 01100010</a:t>
            </a:r>
            <a:endParaRPr sz="1800">
              <a:solidFill>
                <a:srgbClr val="434343"/>
              </a:solidFill>
            </a:endParaRPr>
          </a:p>
          <a:p>
            <a:pPr indent="0" lvl="0" marL="0" rtl="0" algn="l">
              <a:lnSpc>
                <a:spcPct val="115000"/>
              </a:lnSpc>
              <a:spcBef>
                <a:spcPts val="0"/>
              </a:spcBef>
              <a:spcAft>
                <a:spcPts val="0"/>
              </a:spcAft>
              <a:buClr>
                <a:srgbClr val="000000"/>
              </a:buClr>
              <a:buSzPts val="1100"/>
              <a:buFont typeface="Arial"/>
              <a:buNone/>
            </a:pPr>
            <a:r>
              <a:rPr lang="en-GB" sz="1800">
                <a:solidFill>
                  <a:srgbClr val="434343"/>
                </a:solidFill>
              </a:rPr>
              <a:t>00010010 00101000 10100000 00100000</a:t>
            </a:r>
            <a:endParaRPr sz="1800">
              <a:solidFill>
                <a:srgbClr val="434343"/>
              </a:solidFill>
            </a:endParaRPr>
          </a:p>
          <a:p>
            <a:pPr indent="0" lvl="0" marL="0" rtl="0" algn="l">
              <a:lnSpc>
                <a:spcPct val="115000"/>
              </a:lnSpc>
              <a:spcBef>
                <a:spcPts val="0"/>
              </a:spcBef>
              <a:spcAft>
                <a:spcPts val="0"/>
              </a:spcAft>
              <a:buClr>
                <a:srgbClr val="000000"/>
              </a:buClr>
              <a:buSzPts val="1100"/>
              <a:buFont typeface="Arial"/>
              <a:buNone/>
            </a:pPr>
            <a:r>
              <a:rPr lang="en-GB" sz="1800">
                <a:solidFill>
                  <a:srgbClr val="434343"/>
                </a:solidFill>
              </a:rPr>
              <a:t>00000000 01101000 00010010 00101000</a:t>
            </a:r>
            <a:endParaRPr sz="1800">
              <a:solidFill>
                <a:srgbClr val="434343"/>
              </a:solidFill>
            </a:endParaRPr>
          </a:p>
          <a:p>
            <a:pPr indent="0" lvl="0" marL="0" rtl="0" algn="l">
              <a:lnSpc>
                <a:spcPct val="115000"/>
              </a:lnSpc>
              <a:spcBef>
                <a:spcPts val="0"/>
              </a:spcBef>
              <a:spcAft>
                <a:spcPts val="0"/>
              </a:spcAft>
              <a:buClr>
                <a:srgbClr val="000000"/>
              </a:buClr>
              <a:buSzPts val="1100"/>
              <a:buFont typeface="Arial"/>
              <a:buNone/>
            </a:pPr>
            <a:r>
              <a:rPr lang="en-GB" sz="1800">
                <a:solidFill>
                  <a:srgbClr val="434343"/>
                </a:solidFill>
              </a:rPr>
              <a:t>10100000 00100000 00000000 01101000</a:t>
            </a:r>
            <a:endParaRPr sz="1800">
              <a:solidFill>
                <a:srgbClr val="434343"/>
              </a:solidFill>
            </a:endParaRPr>
          </a:p>
          <a:p>
            <a:pPr indent="0" lvl="0" marL="0" rtl="0" algn="l">
              <a:lnSpc>
                <a:spcPct val="115000"/>
              </a:lnSpc>
              <a:spcBef>
                <a:spcPts val="0"/>
              </a:spcBef>
              <a:spcAft>
                <a:spcPts val="0"/>
              </a:spcAft>
              <a:buClr>
                <a:srgbClr val="000000"/>
              </a:buClr>
              <a:buSzPts val="1100"/>
              <a:buFont typeface="Arial"/>
              <a:buNone/>
            </a:pPr>
            <a:r>
              <a:t/>
            </a:r>
            <a:endParaRPr sz="1100">
              <a:solidFill>
                <a:srgbClr val="434343"/>
              </a:solidFill>
            </a:endParaRPr>
          </a:p>
          <a:p>
            <a:pPr indent="0" lvl="0" marL="0" rtl="0" algn="l">
              <a:lnSpc>
                <a:spcPct val="115000"/>
              </a:lnSpc>
              <a:spcBef>
                <a:spcPts val="0"/>
              </a:spcBef>
              <a:spcAft>
                <a:spcPts val="0"/>
              </a:spcAft>
              <a:buClr>
                <a:srgbClr val="000000"/>
              </a:buClr>
              <a:buSzPts val="1100"/>
              <a:buFont typeface="Arial"/>
              <a:buNone/>
            </a:pPr>
            <a:r>
              <a:t/>
            </a:r>
            <a:endParaRPr sz="1100">
              <a:solidFill>
                <a:srgbClr val="434343"/>
              </a:solidFill>
            </a:endParaRPr>
          </a:p>
        </p:txBody>
      </p:sp>
      <p:sp>
        <p:nvSpPr>
          <p:cNvPr id="770" name="Google Shape;770;p89"/>
          <p:cNvSpPr/>
          <p:nvPr/>
        </p:nvSpPr>
        <p:spPr>
          <a:xfrm>
            <a:off x="877700" y="4167475"/>
            <a:ext cx="7262400" cy="28200"/>
          </a:xfrm>
          <a:prstGeom prst="rect">
            <a:avLst/>
          </a:prstGeom>
          <a:solidFill>
            <a:srgbClr val="A61C00"/>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89"/>
          <p:cNvSpPr/>
          <p:nvPr/>
        </p:nvSpPr>
        <p:spPr>
          <a:xfrm>
            <a:off x="940800" y="2342550"/>
            <a:ext cx="7262400" cy="28200"/>
          </a:xfrm>
          <a:prstGeom prst="rect">
            <a:avLst/>
          </a:prstGeom>
          <a:solidFill>
            <a:schemeClr val="accent3"/>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89"/>
          <p:cNvSpPr/>
          <p:nvPr/>
        </p:nvSpPr>
        <p:spPr>
          <a:xfrm>
            <a:off x="7989700" y="1937925"/>
            <a:ext cx="714900" cy="1170300"/>
          </a:xfrm>
          <a:prstGeom prst="curvedLeftArrow">
            <a:avLst>
              <a:gd fmla="val 25000" name="adj1"/>
              <a:gd fmla="val 50000" name="adj2"/>
              <a:gd fmla="val 25000" name="adj3"/>
            </a:avLst>
          </a:prstGeom>
          <a:solidFill>
            <a:srgbClr val="93C47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9"/>
          <p:cNvSpPr/>
          <p:nvPr/>
        </p:nvSpPr>
        <p:spPr>
          <a:xfrm>
            <a:off x="8063900" y="3746975"/>
            <a:ext cx="714900" cy="1170300"/>
          </a:xfrm>
          <a:prstGeom prst="curvedLeftArrow">
            <a:avLst>
              <a:gd fmla="val 25000" name="adj1"/>
              <a:gd fmla="val 50000" name="adj2"/>
              <a:gd fmla="val 25000" name="adj3"/>
            </a:avLst>
          </a:prstGeom>
          <a:solidFill>
            <a:srgbClr val="990000"/>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89"/>
          <p:cNvSpPr txBox="1"/>
          <p:nvPr/>
        </p:nvSpPr>
        <p:spPr>
          <a:xfrm>
            <a:off x="7547575" y="2370750"/>
            <a:ext cx="10818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3C47D"/>
                </a:solidFill>
              </a:rPr>
              <a:t>Compiler</a:t>
            </a:r>
            <a:endParaRPr b="1">
              <a:solidFill>
                <a:srgbClr val="93C47D"/>
              </a:solidFill>
            </a:endParaRPr>
          </a:p>
        </p:txBody>
      </p:sp>
      <p:sp>
        <p:nvSpPr>
          <p:cNvPr id="775" name="Google Shape;775;p89"/>
          <p:cNvSpPr txBox="1"/>
          <p:nvPr/>
        </p:nvSpPr>
        <p:spPr>
          <a:xfrm>
            <a:off x="7577650" y="4205175"/>
            <a:ext cx="13341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90000"/>
                </a:solidFill>
              </a:rPr>
              <a:t>Assembler</a:t>
            </a:r>
            <a:endParaRPr b="1">
              <a:solidFill>
                <a:srgbClr val="990000"/>
              </a:solidFill>
            </a:endParaRPr>
          </a:p>
        </p:txBody>
      </p:sp>
      <p:sp>
        <p:nvSpPr>
          <p:cNvPr id="776" name="Google Shape;776;p89"/>
          <p:cNvSpPr/>
          <p:nvPr/>
        </p:nvSpPr>
        <p:spPr>
          <a:xfrm>
            <a:off x="376300" y="1759175"/>
            <a:ext cx="201900" cy="3697200"/>
          </a:xfrm>
          <a:prstGeom prst="upDownArrow">
            <a:avLst>
              <a:gd fmla="val 50000" name="adj1"/>
              <a:gd fmla="val 50000" name="adj2"/>
            </a:avLst>
          </a:prstGeom>
          <a:solidFill>
            <a:srgbClr val="4A86E8"/>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9"/>
          <p:cNvSpPr txBox="1"/>
          <p:nvPr/>
        </p:nvSpPr>
        <p:spPr>
          <a:xfrm>
            <a:off x="0" y="1388675"/>
            <a:ext cx="54186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FF"/>
                </a:solidFill>
              </a:rPr>
              <a:t>Slow / Easy to use and understand</a:t>
            </a:r>
            <a:endParaRPr sz="1600">
              <a:solidFill>
                <a:srgbClr val="0000FF"/>
              </a:solidFill>
            </a:endParaRPr>
          </a:p>
        </p:txBody>
      </p:sp>
      <p:sp>
        <p:nvSpPr>
          <p:cNvPr id="778" name="Google Shape;778;p89"/>
          <p:cNvSpPr txBox="1"/>
          <p:nvPr/>
        </p:nvSpPr>
        <p:spPr>
          <a:xfrm>
            <a:off x="73725" y="5456375"/>
            <a:ext cx="54186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0000FF"/>
                </a:solidFill>
              </a:rPr>
              <a:t>Fast / Difficult to use and understand</a:t>
            </a:r>
            <a:endParaRPr sz="1600">
              <a:solidFill>
                <a:srgbClr val="0000FF"/>
              </a:solidFill>
            </a:endParaRPr>
          </a:p>
        </p:txBody>
      </p:sp>
      <p:sp>
        <p:nvSpPr>
          <p:cNvPr id="779" name="Google Shape;779;p89"/>
          <p:cNvSpPr txBox="1"/>
          <p:nvPr/>
        </p:nvSpPr>
        <p:spPr>
          <a:xfrm>
            <a:off x="370800" y="5863900"/>
            <a:ext cx="8402400" cy="7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rgbClr val="434343"/>
                </a:solidFill>
              </a:rPr>
              <a:t>For more information on instructions and programs, please visit: </a:t>
            </a:r>
            <a:r>
              <a:rPr lang="en-GB" sz="1800" u="sng">
                <a:solidFill>
                  <a:schemeClr val="hlink"/>
                </a:solidFill>
                <a:hlinkClick r:id="rId3"/>
              </a:rPr>
              <a:t>https://www.youtube.com/watch?v=zltgXvg6r3k</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3" name="Shape 783"/>
        <p:cNvGrpSpPr/>
        <p:nvPr/>
      </p:nvGrpSpPr>
      <p:grpSpPr>
        <a:xfrm>
          <a:off x="0" y="0"/>
          <a:ext cx="0" cy="0"/>
          <a:chOff x="0" y="0"/>
          <a:chExt cx="0" cy="0"/>
        </a:xfrm>
      </p:grpSpPr>
      <p:sp>
        <p:nvSpPr>
          <p:cNvPr id="784" name="Google Shape;784;p90"/>
          <p:cNvSpPr txBox="1"/>
          <p:nvPr>
            <p:ph type="title"/>
          </p:nvPr>
        </p:nvSpPr>
        <p:spPr>
          <a:xfrm>
            <a:off x="2152652" y="223150"/>
            <a:ext cx="6534000" cy="99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solidFill>
                  <a:srgbClr val="0098DB"/>
                </a:solidFill>
              </a:rPr>
              <a:t>Credits</a:t>
            </a:r>
            <a:endParaRPr>
              <a:solidFill>
                <a:srgbClr val="0098DB"/>
              </a:solidFill>
            </a:endParaRPr>
          </a:p>
        </p:txBody>
      </p:sp>
      <p:sp>
        <p:nvSpPr>
          <p:cNvPr id="785" name="Google Shape;785;p90"/>
          <p:cNvSpPr txBox="1"/>
          <p:nvPr>
            <p:ph idx="1" type="body"/>
          </p:nvPr>
        </p:nvSpPr>
        <p:spPr>
          <a:xfrm>
            <a:off x="611560" y="2348880"/>
            <a:ext cx="8075100" cy="3777300"/>
          </a:xfrm>
          <a:prstGeom prst="rect">
            <a:avLst/>
          </a:prstGeom>
        </p:spPr>
        <p:txBody>
          <a:bodyPr anchorCtr="0" anchor="t" bIns="91425" lIns="91425" spcFirstLastPara="1" rIns="91425" wrap="square" tIns="91425">
            <a:noAutofit/>
          </a:bodyPr>
          <a:lstStyle/>
          <a:p>
            <a:pPr indent="-165100" lvl="0" marL="342900" rtl="0" algn="l">
              <a:spcBef>
                <a:spcPts val="560"/>
              </a:spcBef>
              <a:spcAft>
                <a:spcPts val="0"/>
              </a:spcAft>
              <a:buNone/>
            </a:pPr>
            <a:r>
              <a:t/>
            </a:r>
            <a:endParaRPr/>
          </a:p>
        </p:txBody>
      </p:sp>
      <p:sp>
        <p:nvSpPr>
          <p:cNvPr id="786" name="Google Shape;786;p90"/>
          <p:cNvSpPr txBox="1"/>
          <p:nvPr/>
        </p:nvSpPr>
        <p:spPr>
          <a:xfrm>
            <a:off x="410050" y="1600875"/>
            <a:ext cx="8075100" cy="46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100" u="sng">
                <a:solidFill>
                  <a:schemeClr val="hlink"/>
                </a:solidFill>
                <a:hlinkClick r:id="rId3"/>
              </a:rPr>
              <a:t>Analogue Computer</a:t>
            </a:r>
            <a:r>
              <a:rPr lang="en-GB" sz="1100"/>
              <a:t>: Public Domain</a:t>
            </a:r>
            <a:endParaRPr sz="1100"/>
          </a:p>
          <a:p>
            <a:pPr indent="0" lvl="0" marL="0" rtl="0" algn="l">
              <a:lnSpc>
                <a:spcPct val="100000"/>
              </a:lnSpc>
              <a:spcBef>
                <a:spcPts val="0"/>
              </a:spcBef>
              <a:spcAft>
                <a:spcPts val="0"/>
              </a:spcAft>
              <a:buNone/>
            </a:pPr>
            <a:r>
              <a:rPr lang="en-GB" sz="1100" u="sng">
                <a:solidFill>
                  <a:schemeClr val="hlink"/>
                </a:solidFill>
                <a:hlinkClick r:id="rId4"/>
              </a:rPr>
              <a:t>Lovell Telescope Analogue Computer</a:t>
            </a:r>
            <a:r>
              <a:rPr lang="en-GB" sz="1100"/>
              <a:t>: Public Domain</a:t>
            </a:r>
            <a:br>
              <a:rPr lang="en-GB" sz="1100"/>
            </a:br>
            <a:r>
              <a:rPr lang="en-GB" sz="1100" u="sng">
                <a:solidFill>
                  <a:schemeClr val="hlink"/>
                </a:solidFill>
                <a:hlinkClick r:id="rId5"/>
              </a:rPr>
              <a:t>Instrument panel</a:t>
            </a:r>
            <a:r>
              <a:rPr lang="en-GB" sz="1100"/>
              <a:t>: Shared under </a:t>
            </a:r>
            <a:r>
              <a:rPr lang="en-GB" sz="1100" u="sng">
                <a:solidFill>
                  <a:schemeClr val="hlink"/>
                </a:solidFill>
                <a:hlinkClick r:id="rId6"/>
              </a:rPr>
              <a:t>Creative Commons</a:t>
            </a:r>
            <a:r>
              <a:rPr lang="en-GB" sz="1100">
                <a:uFill>
                  <a:noFill/>
                </a:uFill>
                <a:hlinkClick r:id="rId7"/>
              </a:rPr>
              <a:t> </a:t>
            </a:r>
            <a:r>
              <a:rPr lang="en-GB" sz="1100" u="sng">
                <a:solidFill>
                  <a:schemeClr val="hlink"/>
                </a:solidFill>
                <a:hlinkClick r:id="rId8"/>
              </a:rPr>
              <a:t>Attribution-Share Alike 2.5 Generic</a:t>
            </a:r>
            <a:r>
              <a:rPr lang="en-GB" sz="1100"/>
              <a:t> Licence</a:t>
            </a:r>
            <a:endParaRPr sz="1100"/>
          </a:p>
          <a:p>
            <a:pPr indent="0" lvl="0" marL="0" rtl="0" algn="l">
              <a:lnSpc>
                <a:spcPct val="100000"/>
              </a:lnSpc>
              <a:spcBef>
                <a:spcPts val="0"/>
              </a:spcBef>
              <a:spcAft>
                <a:spcPts val="0"/>
              </a:spcAft>
              <a:buNone/>
            </a:pPr>
            <a:r>
              <a:rPr lang="en-GB" sz="1100" u="sng">
                <a:solidFill>
                  <a:schemeClr val="hlink"/>
                </a:solidFill>
                <a:hlinkClick r:id="rId9"/>
              </a:rPr>
              <a:t>Voltmeter</a:t>
            </a:r>
            <a:r>
              <a:rPr lang="en-GB" sz="1100"/>
              <a:t>: Shared under CC0 Licence</a:t>
            </a:r>
            <a:endParaRPr sz="1100"/>
          </a:p>
          <a:p>
            <a:pPr indent="0" lvl="0" marL="0" rtl="0" algn="l">
              <a:lnSpc>
                <a:spcPct val="100000"/>
              </a:lnSpc>
              <a:spcBef>
                <a:spcPts val="0"/>
              </a:spcBef>
              <a:spcAft>
                <a:spcPts val="0"/>
              </a:spcAft>
              <a:buNone/>
            </a:pPr>
            <a:r>
              <a:rPr lang="en-GB" sz="1100" u="sng">
                <a:solidFill>
                  <a:schemeClr val="hlink"/>
                </a:solidFill>
                <a:hlinkClick r:id="rId10"/>
              </a:rPr>
              <a:t>Analogue Computer</a:t>
            </a:r>
            <a:r>
              <a:rPr lang="en-GB" sz="1100"/>
              <a:t>: Shared under </a:t>
            </a:r>
            <a:r>
              <a:rPr lang="en-GB" sz="1100" u="sng">
                <a:solidFill>
                  <a:schemeClr val="hlink"/>
                </a:solidFill>
                <a:hlinkClick r:id="rId11"/>
              </a:rPr>
              <a:t>Creative Commons</a:t>
            </a:r>
            <a:r>
              <a:rPr lang="en-GB" sz="1100">
                <a:uFill>
                  <a:noFill/>
                </a:uFill>
                <a:hlinkClick r:id="rId12"/>
              </a:rPr>
              <a:t> </a:t>
            </a:r>
            <a:r>
              <a:rPr lang="en-GB" sz="1100" u="sng">
                <a:solidFill>
                  <a:schemeClr val="hlink"/>
                </a:solidFill>
                <a:hlinkClick r:id="rId13"/>
              </a:rPr>
              <a:t>Attribution-Share Alike 3.0 Unported</a:t>
            </a:r>
            <a:r>
              <a:rPr lang="en-GB" sz="1100"/>
              <a:t> Licence</a:t>
            </a:r>
            <a:endParaRPr sz="1100"/>
          </a:p>
          <a:p>
            <a:pPr indent="0" lvl="0" marL="0" rtl="0" algn="l">
              <a:lnSpc>
                <a:spcPct val="100000"/>
              </a:lnSpc>
              <a:spcBef>
                <a:spcPts val="0"/>
              </a:spcBef>
              <a:spcAft>
                <a:spcPts val="0"/>
              </a:spcAft>
              <a:buNone/>
            </a:pPr>
            <a:r>
              <a:rPr lang="en-GB" sz="1100" u="sng">
                <a:solidFill>
                  <a:schemeClr val="hlink"/>
                </a:solidFill>
                <a:hlinkClick r:id="rId14"/>
              </a:rPr>
              <a:t>NeoGeo</a:t>
            </a:r>
            <a:r>
              <a:rPr lang="en-GB" sz="1100"/>
              <a:t>: Shared Under CC0 Licence</a:t>
            </a:r>
            <a:endParaRPr sz="1100"/>
          </a:p>
          <a:p>
            <a:pPr indent="0" lvl="0" marL="0" rtl="0" algn="l">
              <a:lnSpc>
                <a:spcPct val="100000"/>
              </a:lnSpc>
              <a:spcBef>
                <a:spcPts val="0"/>
              </a:spcBef>
              <a:spcAft>
                <a:spcPts val="0"/>
              </a:spcAft>
              <a:buNone/>
            </a:pPr>
            <a:r>
              <a:rPr lang="en-GB" sz="1100" u="sng">
                <a:solidFill>
                  <a:schemeClr val="hlink"/>
                </a:solidFill>
                <a:hlinkClick r:id="rId15"/>
              </a:rPr>
              <a:t>Digital Computers</a:t>
            </a:r>
            <a:r>
              <a:rPr lang="en-GB" sz="1100"/>
              <a:t>: Shared under CC0 Public Domain Licence</a:t>
            </a:r>
            <a:endParaRPr sz="1100"/>
          </a:p>
          <a:p>
            <a:pPr indent="0" lvl="0" marL="0" rtl="0" algn="l">
              <a:lnSpc>
                <a:spcPct val="100000"/>
              </a:lnSpc>
              <a:spcBef>
                <a:spcPts val="0"/>
              </a:spcBef>
              <a:spcAft>
                <a:spcPts val="0"/>
              </a:spcAft>
              <a:buNone/>
            </a:pPr>
            <a:r>
              <a:rPr lang="en-GB" sz="1100" u="sng">
                <a:solidFill>
                  <a:schemeClr val="hlink"/>
                </a:solidFill>
                <a:hlinkClick r:id="rId16"/>
              </a:rPr>
              <a:t>Digital Computers</a:t>
            </a:r>
            <a:r>
              <a:rPr lang="en-GB" sz="1100"/>
              <a:t>: Shared under CC0 Public Domain Licence</a:t>
            </a:r>
            <a:endParaRPr sz="1100"/>
          </a:p>
          <a:p>
            <a:pPr indent="0" lvl="0" marL="0" rtl="0" algn="l">
              <a:lnSpc>
                <a:spcPct val="100000"/>
              </a:lnSpc>
              <a:spcBef>
                <a:spcPts val="0"/>
              </a:spcBef>
              <a:spcAft>
                <a:spcPts val="0"/>
              </a:spcAft>
              <a:buNone/>
            </a:pPr>
            <a:r>
              <a:rPr lang="en-GB" sz="1100" u="sng">
                <a:solidFill>
                  <a:schemeClr val="hlink"/>
                </a:solidFill>
                <a:hlinkClick r:id="rId17"/>
              </a:rPr>
              <a:t>WAT 1001</a:t>
            </a:r>
            <a:r>
              <a:rPr lang="en-GB" sz="1100"/>
              <a:t>: Public Domain</a:t>
            </a:r>
            <a:br>
              <a:rPr lang="en-GB" sz="1100"/>
            </a:br>
            <a:r>
              <a:rPr lang="en-GB" sz="1100" u="sng">
                <a:solidFill>
                  <a:schemeClr val="hlink"/>
                </a:solidFill>
                <a:hlinkClick r:id="rId18"/>
              </a:rPr>
              <a:t>IBM Blue Gene Supercomputer</a:t>
            </a:r>
            <a:r>
              <a:rPr lang="en-GB" sz="1100"/>
              <a:t>: Shared under </a:t>
            </a:r>
            <a:r>
              <a:rPr lang="en-GB" sz="1100" u="sng">
                <a:solidFill>
                  <a:schemeClr val="hlink"/>
                </a:solidFill>
                <a:hlinkClick r:id="rId19"/>
              </a:rPr>
              <a:t>Creative Commons</a:t>
            </a:r>
            <a:r>
              <a:rPr lang="en-GB" sz="1100">
                <a:uFill>
                  <a:noFill/>
                </a:uFill>
                <a:hlinkClick r:id="rId20"/>
              </a:rPr>
              <a:t> </a:t>
            </a:r>
            <a:r>
              <a:rPr lang="en-GB" sz="1100" u="sng">
                <a:solidFill>
                  <a:schemeClr val="hlink"/>
                </a:solidFill>
                <a:hlinkClick r:id="rId21"/>
              </a:rPr>
              <a:t>Attribution-Share Alike 2.0 Generic</a:t>
            </a:r>
            <a:r>
              <a:rPr lang="en-GB" sz="1100"/>
              <a:t> Licence</a:t>
            </a:r>
            <a:endParaRPr sz="1100"/>
          </a:p>
          <a:p>
            <a:pPr indent="0" lvl="0" marL="0" rtl="0" algn="l">
              <a:lnSpc>
                <a:spcPct val="100000"/>
              </a:lnSpc>
              <a:spcBef>
                <a:spcPts val="0"/>
              </a:spcBef>
              <a:spcAft>
                <a:spcPts val="0"/>
              </a:spcAft>
              <a:buNone/>
            </a:pPr>
            <a:r>
              <a:rPr lang="en-GB" sz="1100" u="sng">
                <a:solidFill>
                  <a:schemeClr val="hlink"/>
                </a:solidFill>
                <a:hlinkClick r:id="rId22"/>
              </a:rPr>
              <a:t>Pleiades Supercomputer</a:t>
            </a:r>
            <a:r>
              <a:rPr lang="en-GB" sz="1100"/>
              <a:t>: Public Domain</a:t>
            </a:r>
            <a:endParaRPr sz="1100"/>
          </a:p>
          <a:p>
            <a:pPr indent="0" lvl="0" marL="0" rtl="0" algn="l">
              <a:lnSpc>
                <a:spcPct val="100000"/>
              </a:lnSpc>
              <a:spcBef>
                <a:spcPts val="0"/>
              </a:spcBef>
              <a:spcAft>
                <a:spcPts val="0"/>
              </a:spcAft>
              <a:buNone/>
            </a:pPr>
            <a:r>
              <a:rPr lang="en-GB" sz="1100" u="sng">
                <a:solidFill>
                  <a:schemeClr val="hlink"/>
                </a:solidFill>
                <a:hlinkClick r:id="rId23"/>
              </a:rPr>
              <a:t>IBM 7090 Computer:</a:t>
            </a:r>
            <a:r>
              <a:rPr lang="en-GB" sz="1100"/>
              <a:t> Public Domain </a:t>
            </a:r>
            <a:endParaRPr sz="1100"/>
          </a:p>
          <a:p>
            <a:pPr indent="0" lvl="0" marL="0" rtl="0" algn="l">
              <a:lnSpc>
                <a:spcPct val="100000"/>
              </a:lnSpc>
              <a:spcBef>
                <a:spcPts val="0"/>
              </a:spcBef>
              <a:spcAft>
                <a:spcPts val="0"/>
              </a:spcAft>
              <a:buNone/>
            </a:pPr>
            <a:r>
              <a:rPr lang="en-GB" sz="1100" u="sng">
                <a:solidFill>
                  <a:schemeClr val="hlink"/>
                </a:solidFill>
                <a:hlinkClick r:id="rId24"/>
              </a:rPr>
              <a:t>Mainframe Computer</a:t>
            </a:r>
            <a:r>
              <a:rPr lang="en-GB" sz="1100"/>
              <a:t>: Shared under </a:t>
            </a:r>
            <a:r>
              <a:rPr lang="en-GB" sz="1100" u="sng">
                <a:solidFill>
                  <a:schemeClr val="hlink"/>
                </a:solidFill>
                <a:hlinkClick r:id="rId25"/>
              </a:rPr>
              <a:t>Creative Commons</a:t>
            </a:r>
            <a:r>
              <a:rPr lang="en-GB" sz="1100">
                <a:uFill>
                  <a:noFill/>
                </a:uFill>
                <a:hlinkClick r:id="rId26"/>
              </a:rPr>
              <a:t> </a:t>
            </a:r>
            <a:r>
              <a:rPr lang="en-GB" sz="1100" u="sng">
                <a:solidFill>
                  <a:schemeClr val="hlink"/>
                </a:solidFill>
                <a:hlinkClick r:id="rId27"/>
              </a:rPr>
              <a:t>Attribution-Share Alike 4.0 International</a:t>
            </a:r>
            <a:r>
              <a:rPr lang="en-GB" sz="1100"/>
              <a:t> Licence</a:t>
            </a:r>
            <a:br>
              <a:rPr lang="en-GB" sz="1100"/>
            </a:br>
            <a:r>
              <a:rPr lang="en-GB" sz="1100" u="sng">
                <a:solidFill>
                  <a:schemeClr val="hlink"/>
                </a:solidFill>
                <a:hlinkClick r:id="rId28"/>
              </a:rPr>
              <a:t>Nokia Mikko 3 Minicomputer</a:t>
            </a:r>
            <a:r>
              <a:rPr lang="en-GB" sz="1100"/>
              <a:t>: Public Domain</a:t>
            </a:r>
            <a:endParaRPr sz="1100"/>
          </a:p>
          <a:p>
            <a:pPr indent="0" lvl="0" marL="0" rtl="0" algn="l">
              <a:lnSpc>
                <a:spcPct val="100000"/>
              </a:lnSpc>
              <a:spcBef>
                <a:spcPts val="0"/>
              </a:spcBef>
              <a:spcAft>
                <a:spcPts val="0"/>
              </a:spcAft>
              <a:buNone/>
            </a:pPr>
            <a:r>
              <a:rPr lang="en-GB" sz="1100" u="sng">
                <a:solidFill>
                  <a:schemeClr val="hlink"/>
                </a:solidFill>
                <a:hlinkClick r:id="rId29"/>
              </a:rPr>
              <a:t>PDP-8 Minicomputer</a:t>
            </a:r>
            <a:r>
              <a:rPr lang="en-GB" sz="1100"/>
              <a:t>: Public Domain</a:t>
            </a:r>
            <a:br>
              <a:rPr lang="en-GB" sz="1100"/>
            </a:br>
            <a:r>
              <a:rPr lang="en-GB" sz="1100" u="sng">
                <a:solidFill>
                  <a:schemeClr val="hlink"/>
                </a:solidFill>
                <a:hlinkClick r:id="rId30"/>
              </a:rPr>
              <a:t>Desktop PC</a:t>
            </a:r>
            <a:r>
              <a:rPr lang="en-GB" sz="1100"/>
              <a:t>: Shared under </a:t>
            </a:r>
            <a:r>
              <a:rPr lang="en-GB" sz="1100" u="sng">
                <a:solidFill>
                  <a:schemeClr val="hlink"/>
                </a:solidFill>
                <a:hlinkClick r:id="rId31"/>
              </a:rPr>
              <a:t>Creative Commons</a:t>
            </a:r>
            <a:r>
              <a:rPr lang="en-GB" sz="1100">
                <a:uFill>
                  <a:noFill/>
                </a:uFill>
                <a:hlinkClick r:id="rId32"/>
              </a:rPr>
              <a:t> </a:t>
            </a:r>
            <a:r>
              <a:rPr lang="en-GB" sz="1100" u="sng">
                <a:solidFill>
                  <a:schemeClr val="hlink"/>
                </a:solidFill>
                <a:hlinkClick r:id="rId33"/>
              </a:rPr>
              <a:t>Attribution-Share Alike 3.0 Unported</a:t>
            </a:r>
            <a:r>
              <a:rPr lang="en-GB" sz="1100"/>
              <a:t> Licence </a:t>
            </a:r>
            <a:endParaRPr sz="1100"/>
          </a:p>
          <a:p>
            <a:pPr indent="0" lvl="0" marL="0" rtl="0" algn="l">
              <a:lnSpc>
                <a:spcPct val="100000"/>
              </a:lnSpc>
              <a:spcBef>
                <a:spcPts val="0"/>
              </a:spcBef>
              <a:spcAft>
                <a:spcPts val="0"/>
              </a:spcAft>
              <a:buNone/>
            </a:pPr>
            <a:r>
              <a:rPr lang="en-GB" sz="1100" u="sng">
                <a:solidFill>
                  <a:schemeClr val="hlink"/>
                </a:solidFill>
                <a:hlinkClick r:id="rId34"/>
              </a:rPr>
              <a:t>Linux Desktop PC</a:t>
            </a:r>
            <a:r>
              <a:rPr lang="en-GB" sz="1100"/>
              <a:t>: Shared under CC0 Public Domain Licence</a:t>
            </a:r>
            <a:br>
              <a:rPr lang="en-GB" sz="1100"/>
            </a:br>
            <a:r>
              <a:rPr lang="en-GB" sz="1100" u="sng">
                <a:solidFill>
                  <a:schemeClr val="hlink"/>
                </a:solidFill>
                <a:hlinkClick r:id="rId35"/>
              </a:rPr>
              <a:t>Computer from the Inside</a:t>
            </a:r>
            <a:r>
              <a:rPr lang="en-GB" sz="1100"/>
              <a:t>: Public Domain</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5"/>
          <p:cNvSpPr txBox="1"/>
          <p:nvPr>
            <p:ph type="title"/>
          </p:nvPr>
        </p:nvSpPr>
        <p:spPr>
          <a:xfrm>
            <a:off x="3189175" y="572600"/>
            <a:ext cx="3057300" cy="5469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3000">
                <a:solidFill>
                  <a:schemeClr val="dk2"/>
                </a:solidFill>
              </a:rPr>
              <a:t>Universality</a:t>
            </a:r>
            <a:endParaRPr b="1" i="0" sz="3000" u="none" cap="none" strike="noStrike">
              <a:solidFill>
                <a:schemeClr val="dk2"/>
              </a:solidFill>
              <a:latin typeface="Arial"/>
              <a:ea typeface="Arial"/>
              <a:cs typeface="Arial"/>
              <a:sym typeface="Arial"/>
            </a:endParaRPr>
          </a:p>
        </p:txBody>
      </p:sp>
      <p:sp>
        <p:nvSpPr>
          <p:cNvPr id="319" name="Google Shape;319;p55"/>
          <p:cNvSpPr txBox="1"/>
          <p:nvPr>
            <p:ph idx="1" type="body"/>
          </p:nvPr>
        </p:nvSpPr>
        <p:spPr>
          <a:xfrm>
            <a:off x="602150" y="1646300"/>
            <a:ext cx="7958700" cy="3800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700"/>
              </a:spcBef>
              <a:spcAft>
                <a:spcPts val="0"/>
              </a:spcAft>
              <a:buClr>
                <a:srgbClr val="000000"/>
              </a:buClr>
              <a:buSzPts val="1100"/>
              <a:buFont typeface="Arial"/>
              <a:buNone/>
            </a:pPr>
            <a:r>
              <a:rPr lang="en-GB">
                <a:solidFill>
                  <a:srgbClr val="434343"/>
                </a:solidFill>
              </a:rPr>
              <a:t>Universal and not universal computers</a:t>
            </a:r>
            <a:endParaRPr>
              <a:solidFill>
                <a:srgbClr val="434343"/>
              </a:solidFill>
            </a:endParaRPr>
          </a:p>
          <a:p>
            <a:pPr indent="-381000" lvl="0" marL="457200" rtl="0" algn="l">
              <a:lnSpc>
                <a:spcPct val="115000"/>
              </a:lnSpc>
              <a:spcBef>
                <a:spcPts val="1400"/>
              </a:spcBef>
              <a:spcAft>
                <a:spcPts val="0"/>
              </a:spcAft>
              <a:buClr>
                <a:srgbClr val="434343"/>
              </a:buClr>
              <a:buSzPts val="2400"/>
              <a:buChar char="•"/>
            </a:pPr>
            <a:r>
              <a:rPr lang="en-GB" sz="2400">
                <a:solidFill>
                  <a:srgbClr val="434343"/>
                </a:solidFill>
              </a:rPr>
              <a:t>Universal computer – capable of arbitrary computation – equivalent to a </a:t>
            </a:r>
            <a:r>
              <a:rPr i="1" lang="en-GB" sz="2400">
                <a:solidFill>
                  <a:srgbClr val="434343"/>
                </a:solidFill>
              </a:rPr>
              <a:t>Turing machine</a:t>
            </a:r>
            <a:r>
              <a:rPr lang="en-GB" sz="2400">
                <a:solidFill>
                  <a:srgbClr val="434343"/>
                </a:solidFill>
              </a:rPr>
              <a:t>!</a:t>
            </a:r>
            <a:endParaRPr sz="2400">
              <a:solidFill>
                <a:srgbClr val="434343"/>
              </a:solidFill>
            </a:endParaRPr>
          </a:p>
          <a:p>
            <a:pPr indent="0" lvl="0" marL="0" rtl="0" algn="l">
              <a:lnSpc>
                <a:spcPct val="115000"/>
              </a:lnSpc>
              <a:spcBef>
                <a:spcPts val="1400"/>
              </a:spcBef>
              <a:spcAft>
                <a:spcPts val="0"/>
              </a:spcAft>
              <a:buNone/>
            </a:pPr>
            <a:r>
              <a:t/>
            </a:r>
            <a:endParaRPr sz="2400">
              <a:solidFill>
                <a:srgbClr val="434343"/>
              </a:solidFill>
            </a:endParaRPr>
          </a:p>
          <a:p>
            <a:pPr indent="-381000" lvl="0" marL="457200" rtl="0" algn="l">
              <a:lnSpc>
                <a:spcPct val="115000"/>
              </a:lnSpc>
              <a:spcBef>
                <a:spcPts val="1400"/>
              </a:spcBef>
              <a:spcAft>
                <a:spcPts val="0"/>
              </a:spcAft>
              <a:buClr>
                <a:srgbClr val="434343"/>
              </a:buClr>
              <a:buSzPts val="2400"/>
              <a:buChar char="•"/>
            </a:pPr>
            <a:r>
              <a:rPr lang="en-GB" sz="2400">
                <a:solidFill>
                  <a:srgbClr val="434343"/>
                </a:solidFill>
              </a:rPr>
              <a:t>Non universal – only able to perform limited calculations – e.g. pocket calculator, central heating controller, microwave controller…</a:t>
            </a:r>
            <a:endParaRPr sz="2400">
              <a:solidFill>
                <a:srgbClr val="434343"/>
              </a:solidFill>
            </a:endParaRPr>
          </a:p>
          <a:p>
            <a:pPr indent="0" lvl="0" marL="177800" marR="0" rtl="0" algn="l">
              <a:spcBef>
                <a:spcPts val="0"/>
              </a:spcBef>
              <a:spcAft>
                <a:spcPts val="0"/>
              </a:spcAft>
              <a:buClr>
                <a:schemeClr val="lt1"/>
              </a:buClr>
              <a:buSzPts val="2800"/>
              <a:buFont typeface="Arial"/>
              <a:buNone/>
            </a:pPr>
            <a:r>
              <a:t/>
            </a:r>
            <a:endParaRPr sz="22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6"/>
          <p:cNvSpPr txBox="1"/>
          <p:nvPr>
            <p:ph type="title"/>
          </p:nvPr>
        </p:nvSpPr>
        <p:spPr>
          <a:xfrm>
            <a:off x="3115275" y="685675"/>
            <a:ext cx="3483300" cy="509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2400">
                <a:solidFill>
                  <a:schemeClr val="dk2"/>
                </a:solidFill>
              </a:rPr>
              <a:t>Types of Computer</a:t>
            </a:r>
            <a:endParaRPr b="1" i="0" sz="2400" u="none" cap="none" strike="noStrike">
              <a:solidFill>
                <a:schemeClr val="dk2"/>
              </a:solidFill>
              <a:latin typeface="Arial"/>
              <a:ea typeface="Arial"/>
              <a:cs typeface="Arial"/>
              <a:sym typeface="Arial"/>
            </a:endParaRPr>
          </a:p>
        </p:txBody>
      </p:sp>
      <p:sp>
        <p:nvSpPr>
          <p:cNvPr id="325" name="Google Shape;325;p56"/>
          <p:cNvSpPr/>
          <p:nvPr/>
        </p:nvSpPr>
        <p:spPr>
          <a:xfrm>
            <a:off x="1099775" y="2106500"/>
            <a:ext cx="2075100" cy="591300"/>
          </a:xfrm>
          <a:prstGeom prst="roundRect">
            <a:avLst>
              <a:gd fmla="val 16667" name="adj"/>
            </a:avLst>
          </a:prstGeom>
          <a:solidFill>
            <a:schemeClr val="accent5"/>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Analogue</a:t>
            </a:r>
            <a:endParaRPr/>
          </a:p>
        </p:txBody>
      </p:sp>
      <p:sp>
        <p:nvSpPr>
          <p:cNvPr id="326" name="Google Shape;326;p56"/>
          <p:cNvSpPr/>
          <p:nvPr/>
        </p:nvSpPr>
        <p:spPr>
          <a:xfrm>
            <a:off x="3596975" y="2106500"/>
            <a:ext cx="2075100" cy="591300"/>
          </a:xfrm>
          <a:prstGeom prst="roundRect">
            <a:avLst>
              <a:gd fmla="val 16667" name="adj"/>
            </a:avLst>
          </a:prstGeom>
          <a:solidFill>
            <a:schemeClr val="accent5"/>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Digital</a:t>
            </a:r>
            <a:endParaRPr/>
          </a:p>
        </p:txBody>
      </p:sp>
      <p:sp>
        <p:nvSpPr>
          <p:cNvPr id="327" name="Google Shape;327;p56"/>
          <p:cNvSpPr/>
          <p:nvPr/>
        </p:nvSpPr>
        <p:spPr>
          <a:xfrm>
            <a:off x="6094175" y="2106500"/>
            <a:ext cx="2075100" cy="591300"/>
          </a:xfrm>
          <a:prstGeom prst="roundRect">
            <a:avLst>
              <a:gd fmla="val 16667" name="adj"/>
            </a:avLst>
          </a:prstGeom>
          <a:solidFill>
            <a:schemeClr val="accent5"/>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Hybrid</a:t>
            </a:r>
            <a:endParaRPr/>
          </a:p>
        </p:txBody>
      </p:sp>
      <p:sp>
        <p:nvSpPr>
          <p:cNvPr id="328" name="Google Shape;328;p56"/>
          <p:cNvSpPr/>
          <p:nvPr/>
        </p:nvSpPr>
        <p:spPr>
          <a:xfrm>
            <a:off x="186050" y="4032350"/>
            <a:ext cx="2075100" cy="591300"/>
          </a:xfrm>
          <a:prstGeom prst="roundRect">
            <a:avLst>
              <a:gd fmla="val 16667" name="adj"/>
            </a:avLst>
          </a:prstGeom>
          <a:solidFill>
            <a:schemeClr val="accent5"/>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Supercomputer</a:t>
            </a:r>
            <a:endParaRPr/>
          </a:p>
        </p:txBody>
      </p:sp>
      <p:sp>
        <p:nvSpPr>
          <p:cNvPr id="329" name="Google Shape;329;p56"/>
          <p:cNvSpPr/>
          <p:nvPr/>
        </p:nvSpPr>
        <p:spPr>
          <a:xfrm>
            <a:off x="2388675" y="4954950"/>
            <a:ext cx="2075100" cy="591300"/>
          </a:xfrm>
          <a:prstGeom prst="roundRect">
            <a:avLst>
              <a:gd fmla="val 16667" name="adj"/>
            </a:avLst>
          </a:prstGeom>
          <a:solidFill>
            <a:schemeClr val="accent5"/>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Mainframe</a:t>
            </a:r>
            <a:r>
              <a:rPr lang="en-GB"/>
              <a:t> </a:t>
            </a:r>
            <a:r>
              <a:rPr lang="en-GB"/>
              <a:t>Computer</a:t>
            </a:r>
            <a:endParaRPr/>
          </a:p>
        </p:txBody>
      </p:sp>
      <p:sp>
        <p:nvSpPr>
          <p:cNvPr id="330" name="Google Shape;330;p56"/>
          <p:cNvSpPr/>
          <p:nvPr/>
        </p:nvSpPr>
        <p:spPr>
          <a:xfrm>
            <a:off x="4601550" y="4032350"/>
            <a:ext cx="2075100" cy="591300"/>
          </a:xfrm>
          <a:prstGeom prst="roundRect">
            <a:avLst>
              <a:gd fmla="val 16667" name="adj"/>
            </a:avLst>
          </a:prstGeom>
          <a:solidFill>
            <a:schemeClr val="accent5"/>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Mini </a:t>
            </a:r>
            <a:r>
              <a:rPr lang="en-GB"/>
              <a:t>Computer</a:t>
            </a:r>
            <a:endParaRPr/>
          </a:p>
        </p:txBody>
      </p:sp>
      <p:sp>
        <p:nvSpPr>
          <p:cNvPr id="331" name="Google Shape;331;p56"/>
          <p:cNvSpPr/>
          <p:nvPr/>
        </p:nvSpPr>
        <p:spPr>
          <a:xfrm>
            <a:off x="6834925" y="4954950"/>
            <a:ext cx="2075100" cy="591300"/>
          </a:xfrm>
          <a:prstGeom prst="roundRect">
            <a:avLst>
              <a:gd fmla="val 16667" name="adj"/>
            </a:avLst>
          </a:prstGeom>
          <a:solidFill>
            <a:schemeClr val="accent5"/>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Micro </a:t>
            </a:r>
            <a:r>
              <a:rPr lang="en-GB"/>
              <a:t>Computer</a:t>
            </a:r>
            <a:endParaRPr/>
          </a:p>
        </p:txBody>
      </p:sp>
      <p:cxnSp>
        <p:nvCxnSpPr>
          <p:cNvPr id="332" name="Google Shape;332;p56"/>
          <p:cNvCxnSpPr>
            <a:stCxn id="325" idx="0"/>
            <a:endCxn id="326" idx="0"/>
          </p:cNvCxnSpPr>
          <p:nvPr/>
        </p:nvCxnSpPr>
        <p:spPr>
          <a:xfrm flipH="1" rot="-5400000">
            <a:off x="3385625" y="858200"/>
            <a:ext cx="600" cy="2497200"/>
          </a:xfrm>
          <a:prstGeom prst="bentConnector3">
            <a:avLst>
              <a:gd fmla="val -39687500" name="adj1"/>
            </a:avLst>
          </a:prstGeom>
          <a:noFill/>
          <a:ln cap="flat" cmpd="sng" w="19050">
            <a:solidFill>
              <a:schemeClr val="dk2"/>
            </a:solidFill>
            <a:prstDash val="solid"/>
            <a:round/>
            <a:headEnd len="med" w="med" type="stealth"/>
            <a:tailEnd len="med" w="med" type="stealth"/>
          </a:ln>
        </p:spPr>
      </p:cxnSp>
      <p:cxnSp>
        <p:nvCxnSpPr>
          <p:cNvPr id="333" name="Google Shape;333;p56"/>
          <p:cNvCxnSpPr/>
          <p:nvPr/>
        </p:nvCxnSpPr>
        <p:spPr>
          <a:xfrm flipH="1" rot="-5400000">
            <a:off x="5882825" y="858200"/>
            <a:ext cx="600" cy="2497200"/>
          </a:xfrm>
          <a:prstGeom prst="bentConnector3">
            <a:avLst>
              <a:gd fmla="val -39687500" name="adj1"/>
            </a:avLst>
          </a:prstGeom>
          <a:noFill/>
          <a:ln cap="flat" cmpd="sng" w="19050">
            <a:solidFill>
              <a:schemeClr val="dk2"/>
            </a:solidFill>
            <a:prstDash val="solid"/>
            <a:round/>
            <a:headEnd len="med" w="med" type="stealth"/>
            <a:tailEnd len="med" w="med" type="stealth"/>
          </a:ln>
        </p:spPr>
      </p:cxnSp>
      <p:cxnSp>
        <p:nvCxnSpPr>
          <p:cNvPr id="334" name="Google Shape;334;p56"/>
          <p:cNvCxnSpPr>
            <a:stCxn id="328" idx="0"/>
            <a:endCxn id="329" idx="0"/>
          </p:cNvCxnSpPr>
          <p:nvPr/>
        </p:nvCxnSpPr>
        <p:spPr>
          <a:xfrm flipH="1" rot="-5400000">
            <a:off x="1863650" y="3392300"/>
            <a:ext cx="922500" cy="2202600"/>
          </a:xfrm>
          <a:prstGeom prst="bentConnector3">
            <a:avLst>
              <a:gd fmla="val -25813" name="adj1"/>
            </a:avLst>
          </a:prstGeom>
          <a:noFill/>
          <a:ln cap="flat" cmpd="sng" w="19050">
            <a:solidFill>
              <a:schemeClr val="dk2"/>
            </a:solidFill>
            <a:prstDash val="solid"/>
            <a:round/>
            <a:headEnd len="med" w="med" type="stealth"/>
            <a:tailEnd len="med" w="med" type="stealth"/>
          </a:ln>
        </p:spPr>
      </p:cxnSp>
      <p:cxnSp>
        <p:nvCxnSpPr>
          <p:cNvPr id="335" name="Google Shape;335;p56"/>
          <p:cNvCxnSpPr>
            <a:stCxn id="329" idx="0"/>
            <a:endCxn id="330" idx="0"/>
          </p:cNvCxnSpPr>
          <p:nvPr/>
        </p:nvCxnSpPr>
        <p:spPr>
          <a:xfrm rot="-5400000">
            <a:off x="4071375" y="3387300"/>
            <a:ext cx="922500" cy="2212800"/>
          </a:xfrm>
          <a:prstGeom prst="bentConnector3">
            <a:avLst>
              <a:gd fmla="val 125824" name="adj1"/>
            </a:avLst>
          </a:prstGeom>
          <a:noFill/>
          <a:ln cap="flat" cmpd="sng" w="19050">
            <a:solidFill>
              <a:schemeClr val="dk2"/>
            </a:solidFill>
            <a:prstDash val="solid"/>
            <a:round/>
            <a:headEnd len="med" w="med" type="stealth"/>
            <a:tailEnd len="med" w="med" type="stealth"/>
          </a:ln>
        </p:spPr>
      </p:cxnSp>
      <p:cxnSp>
        <p:nvCxnSpPr>
          <p:cNvPr id="336" name="Google Shape;336;p56"/>
          <p:cNvCxnSpPr>
            <a:stCxn id="330" idx="0"/>
            <a:endCxn id="331" idx="0"/>
          </p:cNvCxnSpPr>
          <p:nvPr/>
        </p:nvCxnSpPr>
        <p:spPr>
          <a:xfrm flipH="1" rot="-5400000">
            <a:off x="6294600" y="3376850"/>
            <a:ext cx="922500" cy="2233500"/>
          </a:xfrm>
          <a:prstGeom prst="bentConnector3">
            <a:avLst>
              <a:gd fmla="val -25813" name="adj1"/>
            </a:avLst>
          </a:prstGeom>
          <a:noFill/>
          <a:ln cap="flat" cmpd="sng" w="19050">
            <a:solidFill>
              <a:schemeClr val="dk2"/>
            </a:solidFill>
            <a:prstDash val="solid"/>
            <a:round/>
            <a:headEnd len="med" w="med" type="stealth"/>
            <a:tailEnd len="med" w="med" type="stealth"/>
          </a:ln>
        </p:spPr>
      </p:cxnSp>
      <p:cxnSp>
        <p:nvCxnSpPr>
          <p:cNvPr id="337" name="Google Shape;337;p56"/>
          <p:cNvCxnSpPr>
            <a:stCxn id="326" idx="2"/>
          </p:cNvCxnSpPr>
          <p:nvPr/>
        </p:nvCxnSpPr>
        <p:spPr>
          <a:xfrm>
            <a:off x="4634525" y="2697800"/>
            <a:ext cx="0" cy="11172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7"/>
          <p:cNvSpPr txBox="1"/>
          <p:nvPr>
            <p:ph type="title"/>
          </p:nvPr>
        </p:nvSpPr>
        <p:spPr>
          <a:xfrm>
            <a:off x="3115275" y="685675"/>
            <a:ext cx="3483300" cy="509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2400">
                <a:solidFill>
                  <a:schemeClr val="dk2"/>
                </a:solidFill>
              </a:rPr>
              <a:t>Analog Computer</a:t>
            </a:r>
            <a:endParaRPr b="1" i="0" sz="2400" u="none" cap="none" strike="noStrike">
              <a:solidFill>
                <a:schemeClr val="dk2"/>
              </a:solidFill>
              <a:latin typeface="Arial"/>
              <a:ea typeface="Arial"/>
              <a:cs typeface="Arial"/>
              <a:sym typeface="Arial"/>
            </a:endParaRPr>
          </a:p>
        </p:txBody>
      </p:sp>
      <p:sp>
        <p:nvSpPr>
          <p:cNvPr id="343" name="Google Shape;343;p57"/>
          <p:cNvSpPr txBox="1"/>
          <p:nvPr/>
        </p:nvSpPr>
        <p:spPr>
          <a:xfrm>
            <a:off x="466875" y="1508625"/>
            <a:ext cx="4771500" cy="4982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GB" sz="2400">
                <a:solidFill>
                  <a:srgbClr val="5E6A71"/>
                </a:solidFill>
              </a:rPr>
              <a:t>A computer that operates with numbers represented by directly measurable quantities (such as voltages or rotations).</a:t>
            </a:r>
            <a:endParaRPr sz="2400">
              <a:solidFill>
                <a:srgbClr val="5E6A71"/>
              </a:solidFill>
            </a:endParaRPr>
          </a:p>
          <a:p>
            <a:pPr indent="0" lvl="0" marL="0" rtl="0" algn="l">
              <a:lnSpc>
                <a:spcPct val="115000"/>
              </a:lnSpc>
              <a:spcBef>
                <a:spcPts val="600"/>
              </a:spcBef>
              <a:spcAft>
                <a:spcPts val="0"/>
              </a:spcAft>
              <a:buNone/>
            </a:pPr>
            <a:r>
              <a:t/>
            </a:r>
            <a:endParaRPr sz="2400">
              <a:solidFill>
                <a:srgbClr val="5E6A71"/>
              </a:solidFill>
            </a:endParaRPr>
          </a:p>
          <a:p>
            <a:pPr indent="0" lvl="0" marL="0" rtl="0" algn="l">
              <a:lnSpc>
                <a:spcPct val="115000"/>
              </a:lnSpc>
              <a:spcBef>
                <a:spcPts val="600"/>
              </a:spcBef>
              <a:spcAft>
                <a:spcPts val="0"/>
              </a:spcAft>
              <a:buNone/>
            </a:pPr>
            <a:r>
              <a:rPr lang="en-GB" sz="2400">
                <a:solidFill>
                  <a:srgbClr val="5E6A71"/>
                </a:solidFill>
              </a:rPr>
              <a:t>A form of </a:t>
            </a:r>
            <a:r>
              <a:rPr b="1" lang="en-GB" sz="2400">
                <a:solidFill>
                  <a:srgbClr val="5E6A71"/>
                </a:solidFill>
              </a:rPr>
              <a:t>computer </a:t>
            </a:r>
            <a:r>
              <a:rPr lang="en-GB" sz="2400">
                <a:solidFill>
                  <a:srgbClr val="5E6A71"/>
                </a:solidFill>
              </a:rPr>
              <a:t>that uses the continuously changeable aspects of physical phenomena such as electrical, mechanical, or hydraulic quantities to model the problem being solved.</a:t>
            </a:r>
            <a:endParaRPr/>
          </a:p>
        </p:txBody>
      </p:sp>
      <p:pic>
        <p:nvPicPr>
          <p:cNvPr id="344" name="Google Shape;344;p57"/>
          <p:cNvPicPr preferRelativeResize="0"/>
          <p:nvPr/>
        </p:nvPicPr>
        <p:blipFill>
          <a:blip r:embed="rId3">
            <a:alphaModFix/>
          </a:blip>
          <a:stretch>
            <a:fillRect/>
          </a:stretch>
        </p:blipFill>
        <p:spPr>
          <a:xfrm>
            <a:off x="5660700" y="4551076"/>
            <a:ext cx="3483299" cy="2306925"/>
          </a:xfrm>
          <a:prstGeom prst="rect">
            <a:avLst/>
          </a:prstGeom>
          <a:noFill/>
          <a:ln>
            <a:noFill/>
          </a:ln>
        </p:spPr>
      </p:pic>
      <p:pic>
        <p:nvPicPr>
          <p:cNvPr id="345" name="Google Shape;345;p57"/>
          <p:cNvPicPr preferRelativeResize="0"/>
          <p:nvPr/>
        </p:nvPicPr>
        <p:blipFill>
          <a:blip r:embed="rId4">
            <a:alphaModFix/>
          </a:blip>
          <a:stretch>
            <a:fillRect/>
          </a:stretch>
        </p:blipFill>
        <p:spPr>
          <a:xfrm>
            <a:off x="7540924" y="2268025"/>
            <a:ext cx="1603076" cy="2137425"/>
          </a:xfrm>
          <a:prstGeom prst="rect">
            <a:avLst/>
          </a:prstGeom>
          <a:noFill/>
          <a:ln>
            <a:noFill/>
          </a:ln>
        </p:spPr>
      </p:pic>
      <p:pic>
        <p:nvPicPr>
          <p:cNvPr id="346" name="Google Shape;346;p57"/>
          <p:cNvPicPr preferRelativeResize="0"/>
          <p:nvPr/>
        </p:nvPicPr>
        <p:blipFill>
          <a:blip r:embed="rId5">
            <a:alphaModFix/>
          </a:blip>
          <a:stretch>
            <a:fillRect/>
          </a:stretch>
        </p:blipFill>
        <p:spPr>
          <a:xfrm>
            <a:off x="6076350" y="119699"/>
            <a:ext cx="3067650" cy="1867425"/>
          </a:xfrm>
          <a:prstGeom prst="rect">
            <a:avLst/>
          </a:prstGeom>
          <a:noFill/>
          <a:ln>
            <a:noFill/>
          </a:ln>
        </p:spPr>
      </p:pic>
      <p:pic>
        <p:nvPicPr>
          <p:cNvPr id="347" name="Google Shape;347;p57"/>
          <p:cNvPicPr preferRelativeResize="0"/>
          <p:nvPr/>
        </p:nvPicPr>
        <p:blipFill rotWithShape="1">
          <a:blip r:embed="rId6">
            <a:alphaModFix/>
          </a:blip>
          <a:srcRect b="40782" l="0" r="0" t="0"/>
          <a:stretch/>
        </p:blipFill>
        <p:spPr>
          <a:xfrm>
            <a:off x="5588113" y="2331762"/>
            <a:ext cx="1603076" cy="8031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8"/>
          <p:cNvSpPr txBox="1"/>
          <p:nvPr>
            <p:ph type="title"/>
          </p:nvPr>
        </p:nvSpPr>
        <p:spPr>
          <a:xfrm>
            <a:off x="3115275" y="685675"/>
            <a:ext cx="3483300" cy="509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2400">
                <a:solidFill>
                  <a:schemeClr val="dk2"/>
                </a:solidFill>
              </a:rPr>
              <a:t>Digital </a:t>
            </a:r>
            <a:r>
              <a:rPr lang="en-GB" sz="2400">
                <a:solidFill>
                  <a:schemeClr val="dk2"/>
                </a:solidFill>
              </a:rPr>
              <a:t>Computer</a:t>
            </a:r>
            <a:endParaRPr b="1" i="0" sz="2400" u="none" cap="none" strike="noStrike">
              <a:solidFill>
                <a:schemeClr val="dk2"/>
              </a:solidFill>
              <a:latin typeface="Arial"/>
              <a:ea typeface="Arial"/>
              <a:cs typeface="Arial"/>
              <a:sym typeface="Arial"/>
            </a:endParaRPr>
          </a:p>
        </p:txBody>
      </p:sp>
      <p:sp>
        <p:nvSpPr>
          <p:cNvPr id="353" name="Google Shape;353;p58"/>
          <p:cNvSpPr txBox="1"/>
          <p:nvPr/>
        </p:nvSpPr>
        <p:spPr>
          <a:xfrm>
            <a:off x="466875" y="1508625"/>
            <a:ext cx="4771500" cy="2583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GB" sz="2400">
                <a:solidFill>
                  <a:srgbClr val="5E6A71"/>
                </a:solidFill>
              </a:rPr>
              <a:t>The most commonly used type of computer and is used to process data with quantities using digits, usually using the binary number system.</a:t>
            </a:r>
            <a:endParaRPr sz="3200">
              <a:latin typeface="Calibri"/>
              <a:ea typeface="Calibri"/>
              <a:cs typeface="Calibri"/>
              <a:sym typeface="Calibri"/>
            </a:endParaRPr>
          </a:p>
          <a:p>
            <a:pPr indent="0" lvl="0" marL="0" rtl="0" algn="l">
              <a:spcBef>
                <a:spcPts val="0"/>
              </a:spcBef>
              <a:spcAft>
                <a:spcPts val="0"/>
              </a:spcAft>
              <a:buNone/>
            </a:pPr>
            <a:r>
              <a:t/>
            </a:r>
            <a:endParaRPr/>
          </a:p>
        </p:txBody>
      </p:sp>
      <p:pic>
        <p:nvPicPr>
          <p:cNvPr id="354" name="Google Shape;354;p58"/>
          <p:cNvPicPr preferRelativeResize="0"/>
          <p:nvPr/>
        </p:nvPicPr>
        <p:blipFill>
          <a:blip r:embed="rId3">
            <a:alphaModFix/>
          </a:blip>
          <a:stretch>
            <a:fillRect/>
          </a:stretch>
        </p:blipFill>
        <p:spPr>
          <a:xfrm>
            <a:off x="5390775" y="1347175"/>
            <a:ext cx="3600825" cy="2616599"/>
          </a:xfrm>
          <a:prstGeom prst="rect">
            <a:avLst/>
          </a:prstGeom>
          <a:noFill/>
          <a:ln>
            <a:noFill/>
          </a:ln>
        </p:spPr>
      </p:pic>
      <p:pic>
        <p:nvPicPr>
          <p:cNvPr id="355" name="Google Shape;355;p58"/>
          <p:cNvPicPr preferRelativeResize="0"/>
          <p:nvPr/>
        </p:nvPicPr>
        <p:blipFill>
          <a:blip r:embed="rId4">
            <a:alphaModFix/>
          </a:blip>
          <a:stretch>
            <a:fillRect/>
          </a:stretch>
        </p:blipFill>
        <p:spPr>
          <a:xfrm>
            <a:off x="5390775" y="4116174"/>
            <a:ext cx="3452568" cy="2589426"/>
          </a:xfrm>
          <a:prstGeom prst="rect">
            <a:avLst/>
          </a:prstGeom>
          <a:noFill/>
          <a:ln>
            <a:noFill/>
          </a:ln>
        </p:spPr>
      </p:pic>
      <p:pic>
        <p:nvPicPr>
          <p:cNvPr id="356" name="Google Shape;356;p58"/>
          <p:cNvPicPr preferRelativeResize="0"/>
          <p:nvPr/>
        </p:nvPicPr>
        <p:blipFill>
          <a:blip r:embed="rId5">
            <a:alphaModFix/>
          </a:blip>
          <a:stretch>
            <a:fillRect/>
          </a:stretch>
        </p:blipFill>
        <p:spPr>
          <a:xfrm>
            <a:off x="152400" y="4244325"/>
            <a:ext cx="3490140" cy="2461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3115275" y="685675"/>
            <a:ext cx="3483300" cy="509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2400">
                <a:solidFill>
                  <a:schemeClr val="dk2"/>
                </a:solidFill>
              </a:rPr>
              <a:t>Hybrid </a:t>
            </a:r>
            <a:r>
              <a:rPr lang="en-GB" sz="2400">
                <a:solidFill>
                  <a:schemeClr val="dk2"/>
                </a:solidFill>
              </a:rPr>
              <a:t>Computer</a:t>
            </a:r>
            <a:endParaRPr b="1" i="0" sz="2400" u="none" cap="none" strike="noStrike">
              <a:solidFill>
                <a:schemeClr val="dk2"/>
              </a:solidFill>
              <a:latin typeface="Arial"/>
              <a:ea typeface="Arial"/>
              <a:cs typeface="Arial"/>
              <a:sym typeface="Arial"/>
            </a:endParaRPr>
          </a:p>
        </p:txBody>
      </p:sp>
      <p:sp>
        <p:nvSpPr>
          <p:cNvPr id="362" name="Google Shape;362;p59"/>
          <p:cNvSpPr txBox="1"/>
          <p:nvPr/>
        </p:nvSpPr>
        <p:spPr>
          <a:xfrm>
            <a:off x="466875" y="1508625"/>
            <a:ext cx="4771500" cy="2624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500"/>
              </a:spcBef>
              <a:spcAft>
                <a:spcPts val="0"/>
              </a:spcAft>
              <a:buNone/>
            </a:pPr>
            <a:r>
              <a:rPr lang="en-GB" sz="2400">
                <a:solidFill>
                  <a:schemeClr val="dk1"/>
                </a:solidFill>
              </a:rPr>
              <a:t>Hybrid computers are computers that exhibit features of analog computers and digital computers.</a:t>
            </a:r>
            <a:endParaRPr sz="2400">
              <a:solidFill>
                <a:schemeClr val="dk1"/>
              </a:solidFill>
            </a:endParaRPr>
          </a:p>
          <a:p>
            <a:pPr indent="0" lvl="0" marL="0" marR="0" rtl="0" algn="l">
              <a:lnSpc>
                <a:spcPct val="115000"/>
              </a:lnSpc>
              <a:spcBef>
                <a:spcPts val="500"/>
              </a:spcBef>
              <a:spcAft>
                <a:spcPts val="0"/>
              </a:spcAft>
              <a:buNone/>
            </a:pPr>
            <a:r>
              <a:t/>
            </a:r>
            <a:endParaRPr sz="2000">
              <a:solidFill>
                <a:srgbClr val="5E6A71"/>
              </a:solidFill>
            </a:endParaRPr>
          </a:p>
        </p:txBody>
      </p:sp>
      <p:pic>
        <p:nvPicPr>
          <p:cNvPr id="363" name="Google Shape;363;p59"/>
          <p:cNvPicPr preferRelativeResize="0"/>
          <p:nvPr/>
        </p:nvPicPr>
        <p:blipFill>
          <a:blip r:embed="rId3">
            <a:alphaModFix/>
          </a:blip>
          <a:stretch>
            <a:fillRect/>
          </a:stretch>
        </p:blipFill>
        <p:spPr>
          <a:xfrm>
            <a:off x="5390775" y="1347175"/>
            <a:ext cx="3600825" cy="3017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0"/>
          <p:cNvSpPr txBox="1"/>
          <p:nvPr>
            <p:ph type="title"/>
          </p:nvPr>
        </p:nvSpPr>
        <p:spPr>
          <a:xfrm>
            <a:off x="3115275" y="685675"/>
            <a:ext cx="3483300" cy="509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5E6A71"/>
              </a:buClr>
              <a:buFont typeface="Arial"/>
              <a:buNone/>
            </a:pPr>
            <a:r>
              <a:rPr lang="en-GB" sz="2400">
                <a:solidFill>
                  <a:schemeClr val="dk2"/>
                </a:solidFill>
              </a:rPr>
              <a:t>Supercomputer</a:t>
            </a:r>
            <a:endParaRPr b="1" i="0" sz="2400" u="none" cap="none" strike="noStrike">
              <a:solidFill>
                <a:schemeClr val="dk2"/>
              </a:solidFill>
              <a:latin typeface="Arial"/>
              <a:ea typeface="Arial"/>
              <a:cs typeface="Arial"/>
              <a:sym typeface="Arial"/>
            </a:endParaRPr>
          </a:p>
        </p:txBody>
      </p:sp>
      <p:sp>
        <p:nvSpPr>
          <p:cNvPr id="369" name="Google Shape;369;p60"/>
          <p:cNvSpPr txBox="1"/>
          <p:nvPr/>
        </p:nvSpPr>
        <p:spPr>
          <a:xfrm>
            <a:off x="466875" y="1508625"/>
            <a:ext cx="5068800" cy="5196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GB" sz="2400">
                <a:solidFill>
                  <a:schemeClr val="dk1"/>
                </a:solidFill>
              </a:rPr>
              <a:t>A supercomputer is a computer that performs at or near the currently highest operational rate for computers. Traditionally, supercomputers have been used for scientific and engineering applications that must handle very large databases or do a great amount of computation (or both)</a:t>
            </a:r>
            <a:endParaRPr sz="2400">
              <a:solidFill>
                <a:schemeClr val="dk1"/>
              </a:solidFill>
            </a:endParaRPr>
          </a:p>
          <a:p>
            <a:pPr indent="0" lvl="0" marL="0" marR="0" rtl="0" algn="l">
              <a:lnSpc>
                <a:spcPct val="100000"/>
              </a:lnSpc>
              <a:spcBef>
                <a:spcPts val="0"/>
              </a:spcBef>
              <a:spcAft>
                <a:spcPts val="0"/>
              </a:spcAft>
              <a:buNone/>
            </a:pPr>
            <a:r>
              <a:t/>
            </a:r>
            <a:endParaRPr sz="2400">
              <a:solidFill>
                <a:schemeClr val="dk1"/>
              </a:solidFill>
            </a:endParaRPr>
          </a:p>
          <a:p>
            <a:pPr indent="0" lvl="0" marL="0" marR="0" rtl="0" algn="l">
              <a:lnSpc>
                <a:spcPct val="100000"/>
              </a:lnSpc>
              <a:spcBef>
                <a:spcPts val="0"/>
              </a:spcBef>
              <a:spcAft>
                <a:spcPts val="0"/>
              </a:spcAft>
              <a:buNone/>
            </a:pPr>
            <a:r>
              <a:rPr lang="en-GB" sz="2400">
                <a:solidFill>
                  <a:schemeClr val="dk1"/>
                </a:solidFill>
              </a:rPr>
              <a:t>What these machines can do in a single day would take the average PC about 20 years. </a:t>
            </a:r>
            <a:br>
              <a:rPr lang="en-GB" sz="2400">
                <a:solidFill>
                  <a:schemeClr val="dk1"/>
                </a:solidFill>
              </a:rPr>
            </a:br>
            <a:endParaRPr sz="2000">
              <a:solidFill>
                <a:srgbClr val="5E6A71"/>
              </a:solidFill>
            </a:endParaRPr>
          </a:p>
        </p:txBody>
      </p:sp>
      <p:pic>
        <p:nvPicPr>
          <p:cNvPr id="370" name="Google Shape;370;p60"/>
          <p:cNvPicPr preferRelativeResize="0"/>
          <p:nvPr/>
        </p:nvPicPr>
        <p:blipFill>
          <a:blip r:embed="rId3">
            <a:alphaModFix/>
          </a:blip>
          <a:stretch>
            <a:fillRect/>
          </a:stretch>
        </p:blipFill>
        <p:spPr>
          <a:xfrm>
            <a:off x="5688075" y="1347175"/>
            <a:ext cx="3303526" cy="2188193"/>
          </a:xfrm>
          <a:prstGeom prst="rect">
            <a:avLst/>
          </a:prstGeom>
          <a:noFill/>
          <a:ln>
            <a:noFill/>
          </a:ln>
        </p:spPr>
      </p:pic>
      <p:pic>
        <p:nvPicPr>
          <p:cNvPr id="371" name="Google Shape;371;p60"/>
          <p:cNvPicPr preferRelativeResize="0"/>
          <p:nvPr/>
        </p:nvPicPr>
        <p:blipFill>
          <a:blip r:embed="rId4">
            <a:alphaModFix/>
          </a:blip>
          <a:stretch>
            <a:fillRect/>
          </a:stretch>
        </p:blipFill>
        <p:spPr>
          <a:xfrm>
            <a:off x="5688075" y="3687768"/>
            <a:ext cx="3303526" cy="220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Office Theme">
  <a:themeElements>
    <a:clrScheme name="Heriot-Watt">
      <a:dk1>
        <a:srgbClr val="5E6A71"/>
      </a:dk1>
      <a:lt1>
        <a:srgbClr val="FFFFFF"/>
      </a:lt1>
      <a:dk2>
        <a:srgbClr val="0098DB"/>
      </a:dk2>
      <a:lt2>
        <a:srgbClr val="00549F"/>
      </a:lt2>
      <a:accent1>
        <a:srgbClr val="0098DB"/>
      </a:accent1>
      <a:accent2>
        <a:srgbClr val="A5ACAF"/>
      </a:accent2>
      <a:accent3>
        <a:srgbClr val="5E6A71"/>
      </a:accent3>
      <a:accent4>
        <a:srgbClr val="00549F"/>
      </a:accent4>
      <a:accent5>
        <a:srgbClr val="72BCFF"/>
      </a:accent5>
      <a:accent6>
        <a:srgbClr val="BCC3C7"/>
      </a:accent6>
      <a:hlink>
        <a:srgbClr val="0098DB"/>
      </a:hlink>
      <a:folHlink>
        <a:srgbClr val="A5AC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Heriot-Watt">
      <a:dk1>
        <a:srgbClr val="5E6A71"/>
      </a:dk1>
      <a:lt1>
        <a:srgbClr val="FFFFFF"/>
      </a:lt1>
      <a:dk2>
        <a:srgbClr val="0098DB"/>
      </a:dk2>
      <a:lt2>
        <a:srgbClr val="00549F"/>
      </a:lt2>
      <a:accent1>
        <a:srgbClr val="0098DB"/>
      </a:accent1>
      <a:accent2>
        <a:srgbClr val="A5ACAF"/>
      </a:accent2>
      <a:accent3>
        <a:srgbClr val="5E6A71"/>
      </a:accent3>
      <a:accent4>
        <a:srgbClr val="00549F"/>
      </a:accent4>
      <a:accent5>
        <a:srgbClr val="72BCFF"/>
      </a:accent5>
      <a:accent6>
        <a:srgbClr val="BCC3C7"/>
      </a:accent6>
      <a:hlink>
        <a:srgbClr val="0098DB"/>
      </a:hlink>
      <a:folHlink>
        <a:srgbClr val="A5AC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Heriot-Watt">
      <a:dk1>
        <a:srgbClr val="5E6A71"/>
      </a:dk1>
      <a:lt1>
        <a:srgbClr val="FFFFFF"/>
      </a:lt1>
      <a:dk2>
        <a:srgbClr val="0098DB"/>
      </a:dk2>
      <a:lt2>
        <a:srgbClr val="00549F"/>
      </a:lt2>
      <a:accent1>
        <a:srgbClr val="0098DB"/>
      </a:accent1>
      <a:accent2>
        <a:srgbClr val="A5ACAF"/>
      </a:accent2>
      <a:accent3>
        <a:srgbClr val="5E6A71"/>
      </a:accent3>
      <a:accent4>
        <a:srgbClr val="00549F"/>
      </a:accent4>
      <a:accent5>
        <a:srgbClr val="72BCFF"/>
      </a:accent5>
      <a:accent6>
        <a:srgbClr val="BCC3C7"/>
      </a:accent6>
      <a:hlink>
        <a:srgbClr val="0098DB"/>
      </a:hlink>
      <a:folHlink>
        <a:srgbClr val="A5AC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