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95" r:id="rId4"/>
    <p:sldMasterId id="2147483696" r:id="rId5"/>
    <p:sldMasterId id="2147483697" r:id="rId6"/>
    <p:sldMasterId id="214748369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4B7628D-74C0-4EB2-B549-0D00687B6681}">
  <a:tblStyle styleId="{A4B7628D-74C0-4EB2-B549-0D00687B6681}" styleName="Table_0">
    <a:wholeTbl>
      <a:tcTxStyle b="off" i="off">
        <a:font>
          <a:latin typeface="Palatino"/>
          <a:ea typeface="Palatino"/>
          <a:cs typeface="Palatino"/>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6F6EF"/>
          </a:solidFill>
        </a:fill>
      </a:tcStyle>
    </a:wholeTbl>
    <a:band1H>
      <a:tcTxStyle/>
      <a:tcStyle>
        <a:fill>
          <a:solidFill>
            <a:srgbClr val="CAECDD"/>
          </a:solidFill>
        </a:fill>
      </a:tcStyle>
    </a:band1H>
    <a:band2H>
      <a:tcTxStyle/>
    </a:band2H>
    <a:band1V>
      <a:tcTxStyle/>
      <a:tcStyle>
        <a:fill>
          <a:solidFill>
            <a:srgbClr val="CAECDD"/>
          </a:solidFill>
        </a:fill>
      </a:tcStyle>
    </a:band1V>
    <a:band2V>
      <a:tcTxStyle/>
    </a:band2V>
    <a:lastCol>
      <a:tcTxStyle b="on" i="off">
        <a:font>
          <a:latin typeface="Palatino"/>
          <a:ea typeface="Palatino"/>
          <a:cs typeface="Palatino"/>
        </a:font>
        <a:srgbClr val="FFFFFF"/>
      </a:tcTxStyle>
      <a:tcStyle>
        <a:fill>
          <a:solidFill>
            <a:srgbClr val="00CC99"/>
          </a:solidFill>
        </a:fill>
      </a:tcStyle>
    </a:lastCol>
    <a:firstCol>
      <a:tcTxStyle b="on" i="off">
        <a:font>
          <a:latin typeface="Palatino"/>
          <a:ea typeface="Palatino"/>
          <a:cs typeface="Palatino"/>
        </a:font>
        <a:srgbClr val="FFFFFF"/>
      </a:tcTxStyle>
      <a:tcStyle>
        <a:fill>
          <a:solidFill>
            <a:srgbClr val="00CC99"/>
          </a:solidFill>
        </a:fill>
      </a:tcStyle>
    </a:firstCol>
    <a:lastRow>
      <a:tcTxStyle b="on" i="off">
        <a:font>
          <a:latin typeface="Palatino"/>
          <a:ea typeface="Palatino"/>
          <a:cs typeface="Palatino"/>
        </a:font>
        <a:srgbClr val="FFFFFF"/>
      </a:tcTxStyle>
      <a:tcStyle>
        <a:tcBdr>
          <a:top>
            <a:ln cap="flat" cmpd="sng" w="38100">
              <a:solidFill>
                <a:srgbClr val="FFFFFF"/>
              </a:solidFill>
              <a:prstDash val="solid"/>
              <a:round/>
              <a:headEnd len="sm" w="sm" type="none"/>
              <a:tailEnd len="sm" w="sm" type="none"/>
            </a:ln>
          </a:top>
        </a:tcBdr>
        <a:fill>
          <a:solidFill>
            <a:srgbClr val="00CC99"/>
          </a:solidFill>
        </a:fill>
      </a:tcStyle>
    </a:lastRow>
    <a:seCell>
      <a:tcTxStyle/>
    </a:seCell>
    <a:swCell>
      <a:tcTxStyle/>
    </a:swCell>
    <a:firstRow>
      <a:tcTxStyle b="on" i="off">
        <a:font>
          <a:latin typeface="Palatino"/>
          <a:ea typeface="Palatino"/>
          <a:cs typeface="Palatino"/>
        </a:font>
        <a:srgbClr val="FFFFFF"/>
      </a:tcTxStyle>
      <a:tcStyle>
        <a:tcBdr>
          <a:bottom>
            <a:ln cap="flat" cmpd="sng" w="38100">
              <a:solidFill>
                <a:srgbClr val="FFFFFF"/>
              </a:solidFill>
              <a:prstDash val="solid"/>
              <a:round/>
              <a:headEnd len="sm" w="sm" type="none"/>
              <a:tailEnd len="sm" w="sm" type="none"/>
            </a:ln>
          </a:bottom>
        </a:tcBdr>
        <a:fill>
          <a:solidFill>
            <a:srgbClr val="00CC99"/>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22d5aa05f5_5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2d5aa05f5_5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1e501e1500_0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1e501e1500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1e501e1500_0_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1e501e150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314f075959_1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14f07595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1e501e1500_0_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1e501e1500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1e501e1500_0_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1e501e1500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1e501e1500_0_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1e501e1500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1e501e1500_0_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1e501e1500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2314594d34_0_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314594d3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1e501e1500_0_7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1e501e1500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1e501e1500_0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1e501e1500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22d5aa05f5_5_2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2d5aa05f5_5_2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1e501e1500_0_8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1e501e1500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1e501e1500_0_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1e501e1500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57a5013f9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457a5013f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57a5013f9_0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457a5013f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57a5013f9_0_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457a5013f9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22d5aa05f5_5_2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22d5aa05f5_5_2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1e501e1500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1e501e150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596c8f5f2_3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4596c8f5f2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1e501e1500_0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1e501e150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28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2800"/>
              <a:buNone/>
              <a:defRPr sz="1800"/>
            </a:lvl2pPr>
            <a:lvl3pPr indent="0" lvl="2" rtl="0">
              <a:spcBef>
                <a:spcPts val="0"/>
              </a:spcBef>
              <a:spcAft>
                <a:spcPts val="0"/>
              </a:spcAft>
              <a:buSzPts val="2800"/>
              <a:buNone/>
              <a:defRPr sz="1800"/>
            </a:lvl3pPr>
            <a:lvl4pPr indent="0" lvl="3" rtl="0">
              <a:spcBef>
                <a:spcPts val="0"/>
              </a:spcBef>
              <a:spcAft>
                <a:spcPts val="0"/>
              </a:spcAft>
              <a:buSzPts val="2800"/>
              <a:buNone/>
              <a:defRPr sz="1800"/>
            </a:lvl4pPr>
            <a:lvl5pPr indent="0" lvl="4" rtl="0">
              <a:spcBef>
                <a:spcPts val="0"/>
              </a:spcBef>
              <a:spcAft>
                <a:spcPts val="0"/>
              </a:spcAft>
              <a:buSzPts val="2800"/>
              <a:buNone/>
              <a:defRPr sz="1800"/>
            </a:lvl5pPr>
            <a:lvl6pPr indent="0" lvl="5" rtl="0">
              <a:spcBef>
                <a:spcPts val="0"/>
              </a:spcBef>
              <a:spcAft>
                <a:spcPts val="0"/>
              </a:spcAft>
              <a:buSzPts val="2800"/>
              <a:buNone/>
              <a:defRPr sz="1800"/>
            </a:lvl6pPr>
            <a:lvl7pPr indent="0" lvl="6" rtl="0">
              <a:spcBef>
                <a:spcPts val="0"/>
              </a:spcBef>
              <a:spcAft>
                <a:spcPts val="0"/>
              </a:spcAft>
              <a:buSzPts val="2800"/>
              <a:buNone/>
              <a:defRPr sz="1800"/>
            </a:lvl7pPr>
            <a:lvl8pPr indent="0" lvl="7" rtl="0">
              <a:spcBef>
                <a:spcPts val="0"/>
              </a:spcBef>
              <a:spcAft>
                <a:spcPts val="0"/>
              </a:spcAft>
              <a:buSzPts val="2800"/>
              <a:buNone/>
              <a:defRPr sz="1800"/>
            </a:lvl8pPr>
            <a:lvl9pPr indent="0" lvl="8" rtl="0">
              <a:spcBef>
                <a:spcPts val="0"/>
              </a:spcBef>
              <a:spcAft>
                <a:spcPts val="0"/>
              </a:spcAft>
              <a:buSzPts val="2800"/>
              <a:buNone/>
              <a:defRPr sz="1800"/>
            </a:lvl9pPr>
          </a:lstStyle>
          <a:p/>
        </p:txBody>
      </p:sp>
      <p:sp>
        <p:nvSpPr>
          <p:cNvPr id="52" name="Google Shape;52;p13"/>
          <p:cNvSpPr txBox="1"/>
          <p:nvPr>
            <p:ph idx="1" type="body"/>
          </p:nvPr>
        </p:nvSpPr>
        <p:spPr>
          <a:xfrm>
            <a:off x="611560" y="2348880"/>
            <a:ext cx="8075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1pPr>
            <a:lvl2pPr indent="-406400" lvl="1" marL="914400" marR="0" rtl="0" algn="l">
              <a:spcBef>
                <a:spcPts val="160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2pPr>
            <a:lvl3pPr indent="-381000" lvl="2" marL="1371600" marR="0" rtl="0" algn="l">
              <a:spcBef>
                <a:spcPts val="160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3pPr>
            <a:lvl4pPr indent="-355600" lvl="3" marL="1828800" marR="0" rtl="0" algn="l">
              <a:spcBef>
                <a:spcPts val="16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4pPr>
            <a:lvl5pPr indent="-355600" lvl="4" marL="2286000" marR="0" rtl="0" algn="l">
              <a:spcBef>
                <a:spcPts val="16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OBJECT_1">
    <p:spTree>
      <p:nvGrpSpPr>
        <p:cNvPr id="56" name="Shape 56"/>
        <p:cNvGrpSpPr/>
        <p:nvPr/>
      </p:nvGrpSpPr>
      <p:grpSpPr>
        <a:xfrm>
          <a:off x="0" y="0"/>
          <a:ext cx="0" cy="0"/>
          <a:chOff x="0" y="0"/>
          <a:chExt cx="0" cy="0"/>
        </a:xfrm>
      </p:grpSpPr>
      <p:sp>
        <p:nvSpPr>
          <p:cNvPr id="57" name="Google Shape;57;p14"/>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2800"/>
              <a:buFont typeface="Arial"/>
              <a:buNone/>
              <a:defRPr b="1" i="0" sz="4000" u="none" cap="none" strike="noStrike">
                <a:solidFill>
                  <a:srgbClr val="A5ACAF"/>
                </a:solidFill>
                <a:latin typeface="Arial"/>
                <a:ea typeface="Arial"/>
                <a:cs typeface="Arial"/>
                <a:sym typeface="Arial"/>
              </a:defRPr>
            </a:lvl1pPr>
            <a:lvl2pPr indent="0" lvl="1" rtl="0">
              <a:spcBef>
                <a:spcPts val="0"/>
              </a:spcBef>
              <a:spcAft>
                <a:spcPts val="0"/>
              </a:spcAft>
              <a:buSzPts val="2800"/>
              <a:buNone/>
              <a:defRPr sz="1800"/>
            </a:lvl2pPr>
            <a:lvl3pPr indent="0" lvl="2" rtl="0">
              <a:spcBef>
                <a:spcPts val="0"/>
              </a:spcBef>
              <a:spcAft>
                <a:spcPts val="0"/>
              </a:spcAft>
              <a:buSzPts val="2800"/>
              <a:buNone/>
              <a:defRPr sz="1800"/>
            </a:lvl3pPr>
            <a:lvl4pPr indent="0" lvl="3" rtl="0">
              <a:spcBef>
                <a:spcPts val="0"/>
              </a:spcBef>
              <a:spcAft>
                <a:spcPts val="0"/>
              </a:spcAft>
              <a:buSzPts val="2800"/>
              <a:buNone/>
              <a:defRPr sz="1800"/>
            </a:lvl4pPr>
            <a:lvl5pPr indent="0" lvl="4" rtl="0">
              <a:spcBef>
                <a:spcPts val="0"/>
              </a:spcBef>
              <a:spcAft>
                <a:spcPts val="0"/>
              </a:spcAft>
              <a:buSzPts val="2800"/>
              <a:buNone/>
              <a:defRPr sz="1800"/>
            </a:lvl5pPr>
            <a:lvl6pPr indent="0" lvl="5" rtl="0">
              <a:spcBef>
                <a:spcPts val="0"/>
              </a:spcBef>
              <a:spcAft>
                <a:spcPts val="0"/>
              </a:spcAft>
              <a:buSzPts val="2800"/>
              <a:buNone/>
              <a:defRPr sz="1800"/>
            </a:lvl6pPr>
            <a:lvl7pPr indent="0" lvl="6" rtl="0">
              <a:spcBef>
                <a:spcPts val="0"/>
              </a:spcBef>
              <a:spcAft>
                <a:spcPts val="0"/>
              </a:spcAft>
              <a:buSzPts val="2800"/>
              <a:buNone/>
              <a:defRPr sz="1800"/>
            </a:lvl7pPr>
            <a:lvl8pPr indent="0" lvl="7" rtl="0">
              <a:spcBef>
                <a:spcPts val="0"/>
              </a:spcBef>
              <a:spcAft>
                <a:spcPts val="0"/>
              </a:spcAft>
              <a:buSzPts val="2800"/>
              <a:buNone/>
              <a:defRPr sz="1800"/>
            </a:lvl8pPr>
            <a:lvl9pPr indent="0" lvl="8" rtl="0">
              <a:spcBef>
                <a:spcPts val="0"/>
              </a:spcBef>
              <a:spcAft>
                <a:spcPts val="0"/>
              </a:spcAft>
              <a:buSzPts val="2800"/>
              <a:buNone/>
              <a:defRPr sz="1800"/>
            </a:lvl9pPr>
          </a:lstStyle>
          <a:p/>
        </p:txBody>
      </p:sp>
      <p:sp>
        <p:nvSpPr>
          <p:cNvPr id="58" name="Google Shape;58;p14"/>
          <p:cNvSpPr txBox="1"/>
          <p:nvPr>
            <p:ph idx="1" type="body"/>
          </p:nvPr>
        </p:nvSpPr>
        <p:spPr>
          <a:xfrm>
            <a:off x="611560" y="2348880"/>
            <a:ext cx="8075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16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1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1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1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OBJECT_2">
    <p:spTree>
      <p:nvGrpSpPr>
        <p:cNvPr id="62" name="Shape 62"/>
        <p:cNvGrpSpPr/>
        <p:nvPr/>
      </p:nvGrpSpPr>
      <p:grpSpPr>
        <a:xfrm>
          <a:off x="0" y="0"/>
          <a:ext cx="0" cy="0"/>
          <a:chOff x="0" y="0"/>
          <a:chExt cx="0" cy="0"/>
        </a:xfrm>
      </p:grpSpPr>
      <p:sp>
        <p:nvSpPr>
          <p:cNvPr id="63" name="Google Shape;63;p15"/>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28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2800"/>
              <a:buNone/>
              <a:defRPr sz="1800"/>
            </a:lvl2pPr>
            <a:lvl3pPr indent="0" lvl="2" rtl="0">
              <a:spcBef>
                <a:spcPts val="0"/>
              </a:spcBef>
              <a:spcAft>
                <a:spcPts val="0"/>
              </a:spcAft>
              <a:buSzPts val="2800"/>
              <a:buNone/>
              <a:defRPr sz="1800"/>
            </a:lvl3pPr>
            <a:lvl4pPr indent="0" lvl="3" rtl="0">
              <a:spcBef>
                <a:spcPts val="0"/>
              </a:spcBef>
              <a:spcAft>
                <a:spcPts val="0"/>
              </a:spcAft>
              <a:buSzPts val="2800"/>
              <a:buNone/>
              <a:defRPr sz="1800"/>
            </a:lvl4pPr>
            <a:lvl5pPr indent="0" lvl="4" rtl="0">
              <a:spcBef>
                <a:spcPts val="0"/>
              </a:spcBef>
              <a:spcAft>
                <a:spcPts val="0"/>
              </a:spcAft>
              <a:buSzPts val="2800"/>
              <a:buNone/>
              <a:defRPr sz="1800"/>
            </a:lvl5pPr>
            <a:lvl6pPr indent="0" lvl="5" rtl="0">
              <a:spcBef>
                <a:spcPts val="0"/>
              </a:spcBef>
              <a:spcAft>
                <a:spcPts val="0"/>
              </a:spcAft>
              <a:buSzPts val="2800"/>
              <a:buNone/>
              <a:defRPr sz="1800"/>
            </a:lvl6pPr>
            <a:lvl7pPr indent="0" lvl="6" rtl="0">
              <a:spcBef>
                <a:spcPts val="0"/>
              </a:spcBef>
              <a:spcAft>
                <a:spcPts val="0"/>
              </a:spcAft>
              <a:buSzPts val="2800"/>
              <a:buNone/>
              <a:defRPr sz="1800"/>
            </a:lvl7pPr>
            <a:lvl8pPr indent="0" lvl="7" rtl="0">
              <a:spcBef>
                <a:spcPts val="0"/>
              </a:spcBef>
              <a:spcAft>
                <a:spcPts val="0"/>
              </a:spcAft>
              <a:buSzPts val="2800"/>
              <a:buNone/>
              <a:defRPr sz="1800"/>
            </a:lvl8pPr>
            <a:lvl9pPr indent="0" lvl="8" rtl="0">
              <a:spcBef>
                <a:spcPts val="0"/>
              </a:spcBef>
              <a:spcAft>
                <a:spcPts val="0"/>
              </a:spcAft>
              <a:buSzPts val="2800"/>
              <a:buNone/>
              <a:defRPr sz="1800"/>
            </a:lvl9pPr>
          </a:lstStyle>
          <a:p/>
        </p:txBody>
      </p:sp>
      <p:sp>
        <p:nvSpPr>
          <p:cNvPr id="64" name="Google Shape;64;p15"/>
          <p:cNvSpPr txBox="1"/>
          <p:nvPr>
            <p:ph idx="1" type="body"/>
          </p:nvPr>
        </p:nvSpPr>
        <p:spPr>
          <a:xfrm>
            <a:off x="611560" y="2348880"/>
            <a:ext cx="8075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16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1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1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1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15"/>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5"/>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4" name="Shape 74"/>
        <p:cNvGrpSpPr/>
        <p:nvPr/>
      </p:nvGrpSpPr>
      <p:grpSpPr>
        <a:xfrm>
          <a:off x="0" y="0"/>
          <a:ext cx="0" cy="0"/>
          <a:chOff x="0" y="0"/>
          <a:chExt cx="0" cy="0"/>
        </a:xfrm>
      </p:grpSpPr>
      <p:sp>
        <p:nvSpPr>
          <p:cNvPr id="75" name="Google Shape;75;p17"/>
          <p:cNvSpPr txBox="1"/>
          <p:nvPr>
            <p:ph type="ctrTitle"/>
          </p:nvPr>
        </p:nvSpPr>
        <p:spPr>
          <a:xfrm>
            <a:off x="685800" y="2130425"/>
            <a:ext cx="7772400" cy="1470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6" name="Google Shape;76;p17"/>
          <p:cNvSpPr txBox="1"/>
          <p:nvPr>
            <p:ph idx="1" type="subTitle"/>
          </p:nvPr>
        </p:nvSpPr>
        <p:spPr>
          <a:xfrm>
            <a:off x="683568" y="3645024"/>
            <a:ext cx="6400800" cy="1752600"/>
          </a:xfrm>
          <a:prstGeom prst="rect">
            <a:avLst/>
          </a:prstGeom>
          <a:noFill/>
          <a:ln>
            <a:noFill/>
          </a:ln>
        </p:spPr>
        <p:txBody>
          <a:bodyPr anchorCtr="0" anchor="t" bIns="91425" lIns="91425" spcFirstLastPara="1" rIns="91425" wrap="square" tIns="91425"/>
          <a:lstStyle>
            <a:lvl1pPr indent="0" lvl="0" marL="0" marR="0" rtl="0" algn="l">
              <a:spcBef>
                <a:spcPts val="560"/>
              </a:spcBef>
              <a:spcAft>
                <a:spcPts val="0"/>
              </a:spcAft>
              <a:buClr>
                <a:srgbClr val="0098DB"/>
              </a:buClr>
              <a:buSzPts val="2800"/>
              <a:buFont typeface="Arial"/>
              <a:buNone/>
              <a:defRPr b="0" i="1" sz="2800" u="none" cap="none" strike="noStrike">
                <a:solidFill>
                  <a:srgbClr val="0098DB"/>
                </a:solidFill>
                <a:latin typeface="Times New Roman"/>
                <a:ea typeface="Times New Roman"/>
                <a:cs typeface="Times New Roman"/>
                <a:sym typeface="Times New Roman"/>
              </a:defRPr>
            </a:lvl1pPr>
            <a:lvl2pPr indent="0" lvl="1" marL="457200" marR="0" rtl="0" algn="ctr">
              <a:spcBef>
                <a:spcPts val="560"/>
              </a:spcBef>
              <a:spcAft>
                <a:spcPts val="0"/>
              </a:spcAft>
              <a:buClr>
                <a:srgbClr val="9BA0A3"/>
              </a:buClr>
              <a:buSzPts val="2800"/>
              <a:buFont typeface="Arial"/>
              <a:buNone/>
              <a:defRPr b="0" i="0" sz="2800" u="none" cap="none" strike="noStrike">
                <a:solidFill>
                  <a:srgbClr val="9BA0A3"/>
                </a:solidFill>
                <a:latin typeface="Arial"/>
                <a:ea typeface="Arial"/>
                <a:cs typeface="Arial"/>
                <a:sym typeface="Arial"/>
              </a:defRPr>
            </a:lvl2pPr>
            <a:lvl3pPr indent="0" lvl="2" marL="914400" marR="0" rtl="0" algn="ctr">
              <a:spcBef>
                <a:spcPts val="480"/>
              </a:spcBef>
              <a:spcAft>
                <a:spcPts val="0"/>
              </a:spcAft>
              <a:buClr>
                <a:srgbClr val="9BA0A3"/>
              </a:buClr>
              <a:buSzPts val="2400"/>
              <a:buFont typeface="Arial"/>
              <a:buNone/>
              <a:defRPr b="0" i="0" sz="2400" u="none" cap="none" strike="noStrike">
                <a:solidFill>
                  <a:srgbClr val="9BA0A3"/>
                </a:solidFill>
                <a:latin typeface="Arial"/>
                <a:ea typeface="Arial"/>
                <a:cs typeface="Arial"/>
                <a:sym typeface="Arial"/>
              </a:defRPr>
            </a:lvl3pPr>
            <a:lvl4pPr indent="0" lvl="3" marL="1371600" marR="0" rtl="0" algn="ctr">
              <a:spcBef>
                <a:spcPts val="400"/>
              </a:spcBef>
              <a:spcAft>
                <a:spcPts val="0"/>
              </a:spcAft>
              <a:buClr>
                <a:srgbClr val="9BA0A3"/>
              </a:buClr>
              <a:buSzPts val="2000"/>
              <a:buFont typeface="Arial"/>
              <a:buNone/>
              <a:defRPr b="0" i="0" sz="2000" u="none" cap="none" strike="noStrike">
                <a:solidFill>
                  <a:srgbClr val="9BA0A3"/>
                </a:solidFill>
                <a:latin typeface="Arial"/>
                <a:ea typeface="Arial"/>
                <a:cs typeface="Arial"/>
                <a:sym typeface="Arial"/>
              </a:defRPr>
            </a:lvl4pPr>
            <a:lvl5pPr indent="0" lvl="4" marL="1828800" marR="0" rtl="0" algn="ctr">
              <a:spcBef>
                <a:spcPts val="400"/>
              </a:spcBef>
              <a:spcAft>
                <a:spcPts val="0"/>
              </a:spcAft>
              <a:buClr>
                <a:srgbClr val="9BA0A3"/>
              </a:buClr>
              <a:buSzPts val="2000"/>
              <a:buFont typeface="Arial"/>
              <a:buNone/>
              <a:defRPr b="0" i="0" sz="2000" u="none" cap="none" strike="noStrike">
                <a:solidFill>
                  <a:srgbClr val="9BA0A3"/>
                </a:solidFill>
                <a:latin typeface="Arial"/>
                <a:ea typeface="Arial"/>
                <a:cs typeface="Arial"/>
                <a:sym typeface="Arial"/>
              </a:defRPr>
            </a:lvl5pPr>
            <a:lvl6pPr indent="0" lvl="5" marL="22860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6pPr>
            <a:lvl7pPr indent="0" lvl="6" marL="27432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7pPr>
            <a:lvl8pPr indent="0" lvl="7" marL="32004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8pPr>
            <a:lvl9pPr indent="0" lvl="8" marL="36576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9pPr>
          </a:lstStyle>
          <a:p/>
        </p:txBody>
      </p:sp>
      <p:sp>
        <p:nvSpPr>
          <p:cNvPr id="77" name="Google Shape;77;p17"/>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7"/>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0" name="Shape 80"/>
        <p:cNvGrpSpPr/>
        <p:nvPr/>
      </p:nvGrpSpPr>
      <p:grpSpPr>
        <a:xfrm>
          <a:off x="0" y="0"/>
          <a:ext cx="0" cy="0"/>
          <a:chOff x="0" y="0"/>
          <a:chExt cx="0" cy="0"/>
        </a:xfrm>
      </p:grpSpPr>
      <p:sp>
        <p:nvSpPr>
          <p:cNvPr id="81" name="Google Shape;81;p18"/>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2" name="Google Shape;82;p18"/>
          <p:cNvSpPr txBox="1"/>
          <p:nvPr>
            <p:ph idx="1" type="body"/>
          </p:nvPr>
        </p:nvSpPr>
        <p:spPr>
          <a:xfrm>
            <a:off x="611560" y="2348880"/>
            <a:ext cx="8075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1pPr>
            <a:lvl2pPr indent="-406400" lvl="1" marL="9144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2pPr>
            <a:lvl3pPr indent="-381000" lvl="2" marL="13716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3pPr>
            <a:lvl4pPr indent="-355600" lvl="3" marL="18288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4pPr>
            <a:lvl5pPr indent="-355600" lvl="4" marL="22860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8"/>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8"/>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6" name="Shape 86"/>
        <p:cNvGrpSpPr/>
        <p:nvPr/>
      </p:nvGrpSpPr>
      <p:grpSpPr>
        <a:xfrm>
          <a:off x="0" y="0"/>
          <a:ext cx="0" cy="0"/>
          <a:chOff x="0" y="0"/>
          <a:chExt cx="0" cy="0"/>
        </a:xfrm>
      </p:grpSpPr>
      <p:sp>
        <p:nvSpPr>
          <p:cNvPr id="87" name="Google Shape;87;p19"/>
          <p:cNvSpPr txBox="1"/>
          <p:nvPr>
            <p:ph type="title"/>
          </p:nvPr>
        </p:nvSpPr>
        <p:spPr>
          <a:xfrm>
            <a:off x="722313" y="4406900"/>
            <a:ext cx="7772400" cy="1362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8" name="Google Shape;88;p19"/>
          <p:cNvSpPr txBox="1"/>
          <p:nvPr>
            <p:ph idx="1" type="body"/>
          </p:nvPr>
        </p:nvSpPr>
        <p:spPr>
          <a:xfrm>
            <a:off x="722313" y="2906713"/>
            <a:ext cx="7772400" cy="1500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0098DB"/>
              </a:buClr>
              <a:buSzPts val="2800"/>
              <a:buFont typeface="Arial"/>
              <a:buNone/>
              <a:defRPr b="0" i="0" sz="2000" u="none" cap="none" strike="noStrike">
                <a:solidFill>
                  <a:srgbClr val="0098DB"/>
                </a:solidFill>
                <a:latin typeface="Arial"/>
                <a:ea typeface="Arial"/>
                <a:cs typeface="Arial"/>
                <a:sym typeface="Arial"/>
              </a:defRPr>
            </a:lvl1pPr>
            <a:lvl2pPr indent="-228600" lvl="1" marL="914400" marR="0" rtl="0" algn="l">
              <a:spcBef>
                <a:spcPts val="360"/>
              </a:spcBef>
              <a:spcAft>
                <a:spcPts val="0"/>
              </a:spcAft>
              <a:buClr>
                <a:srgbClr val="9BA0A3"/>
              </a:buClr>
              <a:buSzPts val="2800"/>
              <a:buFont typeface="Arial"/>
              <a:buNone/>
              <a:defRPr b="0" i="0" sz="1800" u="none" cap="none" strike="noStrike">
                <a:solidFill>
                  <a:srgbClr val="9BA0A3"/>
                </a:solidFill>
                <a:latin typeface="Arial"/>
                <a:ea typeface="Arial"/>
                <a:cs typeface="Arial"/>
                <a:sym typeface="Arial"/>
              </a:defRPr>
            </a:lvl2pPr>
            <a:lvl3pPr indent="-228600" lvl="2" marL="1371600" marR="0" rtl="0" algn="l">
              <a:spcBef>
                <a:spcPts val="320"/>
              </a:spcBef>
              <a:spcAft>
                <a:spcPts val="0"/>
              </a:spcAft>
              <a:buClr>
                <a:srgbClr val="9BA0A3"/>
              </a:buClr>
              <a:buSzPts val="2400"/>
              <a:buFont typeface="Arial"/>
              <a:buNone/>
              <a:defRPr b="0" i="0" sz="1600" u="none" cap="none" strike="noStrike">
                <a:solidFill>
                  <a:srgbClr val="9BA0A3"/>
                </a:solidFill>
                <a:latin typeface="Arial"/>
                <a:ea typeface="Arial"/>
                <a:cs typeface="Arial"/>
                <a:sym typeface="Arial"/>
              </a:defRPr>
            </a:lvl3pPr>
            <a:lvl4pPr indent="-228600" lvl="3" marL="1828800" marR="0" rtl="0" algn="l">
              <a:spcBef>
                <a:spcPts val="280"/>
              </a:spcBef>
              <a:spcAft>
                <a:spcPts val="0"/>
              </a:spcAft>
              <a:buClr>
                <a:srgbClr val="9BA0A3"/>
              </a:buClr>
              <a:buSzPts val="2000"/>
              <a:buFont typeface="Arial"/>
              <a:buNone/>
              <a:defRPr b="0" i="0" sz="1400" u="none" cap="none" strike="noStrike">
                <a:solidFill>
                  <a:srgbClr val="9BA0A3"/>
                </a:solidFill>
                <a:latin typeface="Arial"/>
                <a:ea typeface="Arial"/>
                <a:cs typeface="Arial"/>
                <a:sym typeface="Arial"/>
              </a:defRPr>
            </a:lvl4pPr>
            <a:lvl5pPr indent="-228600" lvl="4" marL="2286000" marR="0" rtl="0" algn="l">
              <a:spcBef>
                <a:spcPts val="280"/>
              </a:spcBef>
              <a:spcAft>
                <a:spcPts val="0"/>
              </a:spcAft>
              <a:buClr>
                <a:srgbClr val="9BA0A3"/>
              </a:buClr>
              <a:buSzPts val="2000"/>
              <a:buFont typeface="Arial"/>
              <a:buNone/>
              <a:defRPr b="0" i="0" sz="1400" u="none" cap="none" strike="noStrike">
                <a:solidFill>
                  <a:srgbClr val="9BA0A3"/>
                </a:solidFill>
                <a:latin typeface="Arial"/>
                <a:ea typeface="Arial"/>
                <a:cs typeface="Arial"/>
                <a:sym typeface="Arial"/>
              </a:defRPr>
            </a:lvl5pPr>
            <a:lvl6pPr indent="-228600" lvl="5" marL="27432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6pPr>
            <a:lvl7pPr indent="-228600" lvl="6" marL="32004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7pPr>
            <a:lvl8pPr indent="-228600" lvl="7" marL="36576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8pPr>
            <a:lvl9pPr indent="-228600" lvl="8" marL="41148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9pPr>
          </a:lstStyle>
          <a:p/>
        </p:txBody>
      </p:sp>
      <p:sp>
        <p:nvSpPr>
          <p:cNvPr id="89" name="Google Shape;89;p19"/>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9"/>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2" name="Shape 92"/>
        <p:cNvGrpSpPr/>
        <p:nvPr/>
      </p:nvGrpSpPr>
      <p:grpSpPr>
        <a:xfrm>
          <a:off x="0" y="0"/>
          <a:ext cx="0" cy="0"/>
          <a:chOff x="0" y="0"/>
          <a:chExt cx="0" cy="0"/>
        </a:xfrm>
      </p:grpSpPr>
      <p:sp>
        <p:nvSpPr>
          <p:cNvPr id="93" name="Google Shape;93;p20"/>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94" name="Google Shape;94;p20"/>
          <p:cNvSpPr txBox="1"/>
          <p:nvPr>
            <p:ph idx="1" type="body"/>
          </p:nvPr>
        </p:nvSpPr>
        <p:spPr>
          <a:xfrm>
            <a:off x="611560" y="2348880"/>
            <a:ext cx="3884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1pPr>
            <a:lvl2pPr indent="-381000" lvl="1" marL="9144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2pPr>
            <a:lvl3pPr indent="-355600" lvl="2" marL="13716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3pPr>
            <a:lvl4pPr indent="-342900" lvl="3" marL="1828800" marR="0" rtl="0" algn="l">
              <a:spcBef>
                <a:spcPts val="360"/>
              </a:spcBef>
              <a:spcAft>
                <a:spcPts val="0"/>
              </a:spcAft>
              <a:buClr>
                <a:srgbClr val="5E6A71"/>
              </a:buClr>
              <a:buSzPts val="1800"/>
              <a:buFont typeface="Arial"/>
              <a:buChar char="–"/>
              <a:defRPr b="0" i="0" sz="1800" u="none" cap="none" strike="noStrike">
                <a:solidFill>
                  <a:srgbClr val="5E6A71"/>
                </a:solidFill>
                <a:latin typeface="Arial"/>
                <a:ea typeface="Arial"/>
                <a:cs typeface="Arial"/>
                <a:sym typeface="Arial"/>
              </a:defRPr>
            </a:lvl4pPr>
            <a:lvl5pPr indent="-342900" lvl="4" marL="2286000" marR="0" rtl="0" algn="l">
              <a:spcBef>
                <a:spcPts val="360"/>
              </a:spcBef>
              <a:spcAft>
                <a:spcPts val="0"/>
              </a:spcAft>
              <a:buClr>
                <a:srgbClr val="5E6A71"/>
              </a:buClr>
              <a:buSzPts val="1800"/>
              <a:buFont typeface="Arial"/>
              <a:buChar char="»"/>
              <a:defRPr b="0" i="0" sz="1800" u="none" cap="none" strike="noStrike">
                <a:solidFill>
                  <a:srgbClr val="5E6A7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20"/>
          <p:cNvSpPr txBox="1"/>
          <p:nvPr>
            <p:ph idx="2" type="body"/>
          </p:nvPr>
        </p:nvSpPr>
        <p:spPr>
          <a:xfrm>
            <a:off x="4802560" y="2348880"/>
            <a:ext cx="3884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1pPr>
            <a:lvl2pPr indent="-381000" lvl="1" marL="9144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2pPr>
            <a:lvl3pPr indent="-355600" lvl="2" marL="13716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3pPr>
            <a:lvl4pPr indent="-342900" lvl="3" marL="1828800" marR="0" rtl="0" algn="l">
              <a:spcBef>
                <a:spcPts val="360"/>
              </a:spcBef>
              <a:spcAft>
                <a:spcPts val="0"/>
              </a:spcAft>
              <a:buClr>
                <a:srgbClr val="5E6A71"/>
              </a:buClr>
              <a:buSzPts val="1800"/>
              <a:buFont typeface="Arial"/>
              <a:buChar char="–"/>
              <a:defRPr b="0" i="0" sz="1800" u="none" cap="none" strike="noStrike">
                <a:solidFill>
                  <a:srgbClr val="5E6A71"/>
                </a:solidFill>
                <a:latin typeface="Arial"/>
                <a:ea typeface="Arial"/>
                <a:cs typeface="Arial"/>
                <a:sym typeface="Arial"/>
              </a:defRPr>
            </a:lvl4pPr>
            <a:lvl5pPr indent="-342900" lvl="4" marL="2286000" marR="0" rtl="0" algn="l">
              <a:spcBef>
                <a:spcPts val="360"/>
              </a:spcBef>
              <a:spcAft>
                <a:spcPts val="0"/>
              </a:spcAft>
              <a:buClr>
                <a:srgbClr val="5E6A71"/>
              </a:buClr>
              <a:buSzPts val="1800"/>
              <a:buFont typeface="Arial"/>
              <a:buChar char="»"/>
              <a:defRPr b="0" i="0" sz="1800" u="none" cap="none" strike="noStrike">
                <a:solidFill>
                  <a:srgbClr val="5E6A7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20"/>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Google Shape;97;p20"/>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9" name="Shape 99"/>
        <p:cNvGrpSpPr/>
        <p:nvPr/>
      </p:nvGrpSpPr>
      <p:grpSpPr>
        <a:xfrm>
          <a:off x="0" y="0"/>
          <a:ext cx="0" cy="0"/>
          <a:chOff x="0" y="0"/>
          <a:chExt cx="0" cy="0"/>
        </a:xfrm>
      </p:grpSpPr>
      <p:sp>
        <p:nvSpPr>
          <p:cNvPr id="100" name="Google Shape;100;p21"/>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1" name="Google Shape;101;p21"/>
          <p:cNvSpPr txBox="1"/>
          <p:nvPr>
            <p:ph idx="1" type="body"/>
          </p:nvPr>
        </p:nvSpPr>
        <p:spPr>
          <a:xfrm>
            <a:off x="611560" y="2357190"/>
            <a:ext cx="3885900" cy="6399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5E6A71"/>
              </a:buClr>
              <a:buSzPts val="2800"/>
              <a:buFont typeface="Arial"/>
              <a:buNone/>
              <a:defRPr b="1" i="0" sz="2400" u="none" cap="none" strike="noStrike">
                <a:solidFill>
                  <a:srgbClr val="5E6A71"/>
                </a:solidFill>
                <a:latin typeface="Arial"/>
                <a:ea typeface="Arial"/>
                <a:cs typeface="Arial"/>
                <a:sym typeface="Arial"/>
              </a:defRPr>
            </a:lvl1pPr>
            <a:lvl2pPr indent="-228600" lvl="1" marL="914400" marR="0" rtl="0" algn="l">
              <a:spcBef>
                <a:spcPts val="400"/>
              </a:spcBef>
              <a:spcAft>
                <a:spcPts val="0"/>
              </a:spcAft>
              <a:buClr>
                <a:srgbClr val="5E6A71"/>
              </a:buClr>
              <a:buSzPts val="2800"/>
              <a:buFont typeface="Arial"/>
              <a:buNone/>
              <a:defRPr b="1" i="0" sz="2000" u="none" cap="none" strike="noStrike">
                <a:solidFill>
                  <a:srgbClr val="5E6A71"/>
                </a:solidFill>
                <a:latin typeface="Arial"/>
                <a:ea typeface="Arial"/>
                <a:cs typeface="Arial"/>
                <a:sym typeface="Arial"/>
              </a:defRPr>
            </a:lvl2pPr>
            <a:lvl3pPr indent="-228600" lvl="2" marL="1371600" marR="0" rtl="0" algn="l">
              <a:spcBef>
                <a:spcPts val="360"/>
              </a:spcBef>
              <a:spcAft>
                <a:spcPts val="0"/>
              </a:spcAft>
              <a:buClr>
                <a:srgbClr val="5E6A71"/>
              </a:buClr>
              <a:buSzPts val="2400"/>
              <a:buFont typeface="Arial"/>
              <a:buNone/>
              <a:defRPr b="1" i="0" sz="1800" u="none" cap="none" strike="noStrike">
                <a:solidFill>
                  <a:srgbClr val="5E6A71"/>
                </a:solidFill>
                <a:latin typeface="Arial"/>
                <a:ea typeface="Arial"/>
                <a:cs typeface="Arial"/>
                <a:sym typeface="Arial"/>
              </a:defRPr>
            </a:lvl3pPr>
            <a:lvl4pPr indent="-228600" lvl="3" marL="1828800" marR="0" rtl="0" algn="l">
              <a:spcBef>
                <a:spcPts val="320"/>
              </a:spcBef>
              <a:spcAft>
                <a:spcPts val="0"/>
              </a:spcAft>
              <a:buClr>
                <a:srgbClr val="5E6A71"/>
              </a:buClr>
              <a:buSzPts val="2000"/>
              <a:buFont typeface="Arial"/>
              <a:buNone/>
              <a:defRPr b="1" i="0" sz="1600" u="none" cap="none" strike="noStrike">
                <a:solidFill>
                  <a:srgbClr val="5E6A71"/>
                </a:solidFill>
                <a:latin typeface="Arial"/>
                <a:ea typeface="Arial"/>
                <a:cs typeface="Arial"/>
                <a:sym typeface="Arial"/>
              </a:defRPr>
            </a:lvl4pPr>
            <a:lvl5pPr indent="-228600" lvl="4" marL="2286000" marR="0" rtl="0" algn="l">
              <a:spcBef>
                <a:spcPts val="320"/>
              </a:spcBef>
              <a:spcAft>
                <a:spcPts val="0"/>
              </a:spcAft>
              <a:buClr>
                <a:srgbClr val="5E6A71"/>
              </a:buClr>
              <a:buSzPts val="2000"/>
              <a:buFont typeface="Arial"/>
              <a:buNone/>
              <a:defRPr b="1" i="0" sz="1600" u="none" cap="none" strike="noStrike">
                <a:solidFill>
                  <a:srgbClr val="5E6A7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02" name="Google Shape;102;p21"/>
          <p:cNvSpPr txBox="1"/>
          <p:nvPr>
            <p:ph idx="2" type="body"/>
          </p:nvPr>
        </p:nvSpPr>
        <p:spPr>
          <a:xfrm>
            <a:off x="611560" y="3068960"/>
            <a:ext cx="3885900" cy="30573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1pPr>
            <a:lvl2pPr indent="-355600" lvl="1" marL="9144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2pPr>
            <a:lvl3pPr indent="-342900" lvl="2" marL="1371600" marR="0" rtl="0" algn="l">
              <a:spcBef>
                <a:spcPts val="360"/>
              </a:spcBef>
              <a:spcAft>
                <a:spcPts val="0"/>
              </a:spcAft>
              <a:buClr>
                <a:srgbClr val="5E6A71"/>
              </a:buClr>
              <a:buSzPts val="1800"/>
              <a:buFont typeface="Arial"/>
              <a:buChar char="•"/>
              <a:defRPr b="0" i="0" sz="1800" u="none" cap="none" strike="noStrike">
                <a:solidFill>
                  <a:srgbClr val="5E6A71"/>
                </a:solidFill>
                <a:latin typeface="Arial"/>
                <a:ea typeface="Arial"/>
                <a:cs typeface="Arial"/>
                <a:sym typeface="Arial"/>
              </a:defRPr>
            </a:lvl3pPr>
            <a:lvl4pPr indent="-330200" lvl="3" marL="1828800" marR="0" rtl="0" algn="l">
              <a:spcBef>
                <a:spcPts val="320"/>
              </a:spcBef>
              <a:spcAft>
                <a:spcPts val="0"/>
              </a:spcAft>
              <a:buClr>
                <a:srgbClr val="5E6A71"/>
              </a:buClr>
              <a:buSzPts val="1600"/>
              <a:buFont typeface="Arial"/>
              <a:buChar char="–"/>
              <a:defRPr b="0" i="0" sz="1600" u="none" cap="none" strike="noStrike">
                <a:solidFill>
                  <a:srgbClr val="5E6A71"/>
                </a:solidFill>
                <a:latin typeface="Arial"/>
                <a:ea typeface="Arial"/>
                <a:cs typeface="Arial"/>
                <a:sym typeface="Arial"/>
              </a:defRPr>
            </a:lvl4pPr>
            <a:lvl5pPr indent="-330200" lvl="4" marL="2286000" marR="0" rtl="0" algn="l">
              <a:spcBef>
                <a:spcPts val="320"/>
              </a:spcBef>
              <a:spcAft>
                <a:spcPts val="0"/>
              </a:spcAft>
              <a:buClr>
                <a:srgbClr val="5E6A71"/>
              </a:buClr>
              <a:buSzPts val="1600"/>
              <a:buFont typeface="Arial"/>
              <a:buChar char="»"/>
              <a:defRPr b="0" i="0" sz="1600" u="none" cap="none" strike="noStrike">
                <a:solidFill>
                  <a:srgbClr val="5E6A7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03" name="Google Shape;103;p21"/>
          <p:cNvSpPr txBox="1"/>
          <p:nvPr>
            <p:ph idx="3" type="body"/>
          </p:nvPr>
        </p:nvSpPr>
        <p:spPr>
          <a:xfrm>
            <a:off x="4799446" y="2357190"/>
            <a:ext cx="3887400" cy="6399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5E6A71"/>
              </a:buClr>
              <a:buSzPts val="2800"/>
              <a:buFont typeface="Arial"/>
              <a:buNone/>
              <a:defRPr b="1" i="0" sz="2400" u="none" cap="none" strike="noStrike">
                <a:solidFill>
                  <a:srgbClr val="5E6A71"/>
                </a:solidFill>
                <a:latin typeface="Arial"/>
                <a:ea typeface="Arial"/>
                <a:cs typeface="Arial"/>
                <a:sym typeface="Arial"/>
              </a:defRPr>
            </a:lvl1pPr>
            <a:lvl2pPr indent="-228600" lvl="1" marL="914400" marR="0" rtl="0" algn="l">
              <a:spcBef>
                <a:spcPts val="400"/>
              </a:spcBef>
              <a:spcAft>
                <a:spcPts val="0"/>
              </a:spcAft>
              <a:buClr>
                <a:srgbClr val="5E6A71"/>
              </a:buClr>
              <a:buSzPts val="2800"/>
              <a:buFont typeface="Arial"/>
              <a:buNone/>
              <a:defRPr b="1" i="0" sz="2000" u="none" cap="none" strike="noStrike">
                <a:solidFill>
                  <a:srgbClr val="5E6A71"/>
                </a:solidFill>
                <a:latin typeface="Arial"/>
                <a:ea typeface="Arial"/>
                <a:cs typeface="Arial"/>
                <a:sym typeface="Arial"/>
              </a:defRPr>
            </a:lvl2pPr>
            <a:lvl3pPr indent="-228600" lvl="2" marL="1371600" marR="0" rtl="0" algn="l">
              <a:spcBef>
                <a:spcPts val="360"/>
              </a:spcBef>
              <a:spcAft>
                <a:spcPts val="0"/>
              </a:spcAft>
              <a:buClr>
                <a:srgbClr val="5E6A71"/>
              </a:buClr>
              <a:buSzPts val="2400"/>
              <a:buFont typeface="Arial"/>
              <a:buNone/>
              <a:defRPr b="1" i="0" sz="1800" u="none" cap="none" strike="noStrike">
                <a:solidFill>
                  <a:srgbClr val="5E6A71"/>
                </a:solidFill>
                <a:latin typeface="Arial"/>
                <a:ea typeface="Arial"/>
                <a:cs typeface="Arial"/>
                <a:sym typeface="Arial"/>
              </a:defRPr>
            </a:lvl3pPr>
            <a:lvl4pPr indent="-228600" lvl="3" marL="1828800" marR="0" rtl="0" algn="l">
              <a:spcBef>
                <a:spcPts val="320"/>
              </a:spcBef>
              <a:spcAft>
                <a:spcPts val="0"/>
              </a:spcAft>
              <a:buClr>
                <a:srgbClr val="5E6A71"/>
              </a:buClr>
              <a:buSzPts val="2000"/>
              <a:buFont typeface="Arial"/>
              <a:buNone/>
              <a:defRPr b="1" i="0" sz="1600" u="none" cap="none" strike="noStrike">
                <a:solidFill>
                  <a:srgbClr val="5E6A71"/>
                </a:solidFill>
                <a:latin typeface="Arial"/>
                <a:ea typeface="Arial"/>
                <a:cs typeface="Arial"/>
                <a:sym typeface="Arial"/>
              </a:defRPr>
            </a:lvl4pPr>
            <a:lvl5pPr indent="-228600" lvl="4" marL="2286000" marR="0" rtl="0" algn="l">
              <a:spcBef>
                <a:spcPts val="320"/>
              </a:spcBef>
              <a:spcAft>
                <a:spcPts val="0"/>
              </a:spcAft>
              <a:buClr>
                <a:srgbClr val="5E6A71"/>
              </a:buClr>
              <a:buSzPts val="2000"/>
              <a:buFont typeface="Arial"/>
              <a:buNone/>
              <a:defRPr b="1" i="0" sz="1600" u="none" cap="none" strike="noStrike">
                <a:solidFill>
                  <a:srgbClr val="5E6A7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04" name="Google Shape;104;p21"/>
          <p:cNvSpPr txBox="1"/>
          <p:nvPr>
            <p:ph idx="4" type="body"/>
          </p:nvPr>
        </p:nvSpPr>
        <p:spPr>
          <a:xfrm>
            <a:off x="4799446" y="3068960"/>
            <a:ext cx="3887400" cy="30573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1pPr>
            <a:lvl2pPr indent="-355600" lvl="1" marL="9144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2pPr>
            <a:lvl3pPr indent="-342900" lvl="2" marL="1371600" marR="0" rtl="0" algn="l">
              <a:spcBef>
                <a:spcPts val="360"/>
              </a:spcBef>
              <a:spcAft>
                <a:spcPts val="0"/>
              </a:spcAft>
              <a:buClr>
                <a:srgbClr val="5E6A71"/>
              </a:buClr>
              <a:buSzPts val="1800"/>
              <a:buFont typeface="Arial"/>
              <a:buChar char="•"/>
              <a:defRPr b="0" i="0" sz="1800" u="none" cap="none" strike="noStrike">
                <a:solidFill>
                  <a:srgbClr val="5E6A71"/>
                </a:solidFill>
                <a:latin typeface="Arial"/>
                <a:ea typeface="Arial"/>
                <a:cs typeface="Arial"/>
                <a:sym typeface="Arial"/>
              </a:defRPr>
            </a:lvl3pPr>
            <a:lvl4pPr indent="-330200" lvl="3" marL="1828800" marR="0" rtl="0" algn="l">
              <a:spcBef>
                <a:spcPts val="320"/>
              </a:spcBef>
              <a:spcAft>
                <a:spcPts val="0"/>
              </a:spcAft>
              <a:buClr>
                <a:srgbClr val="5E6A71"/>
              </a:buClr>
              <a:buSzPts val="1600"/>
              <a:buFont typeface="Arial"/>
              <a:buChar char="–"/>
              <a:defRPr b="0" i="0" sz="1600" u="none" cap="none" strike="noStrike">
                <a:solidFill>
                  <a:srgbClr val="5E6A71"/>
                </a:solidFill>
                <a:latin typeface="Arial"/>
                <a:ea typeface="Arial"/>
                <a:cs typeface="Arial"/>
                <a:sym typeface="Arial"/>
              </a:defRPr>
            </a:lvl4pPr>
            <a:lvl5pPr indent="-330200" lvl="4" marL="2286000" marR="0" rtl="0" algn="l">
              <a:spcBef>
                <a:spcPts val="320"/>
              </a:spcBef>
              <a:spcAft>
                <a:spcPts val="0"/>
              </a:spcAft>
              <a:buClr>
                <a:srgbClr val="5E6A71"/>
              </a:buClr>
              <a:buSzPts val="1600"/>
              <a:buFont typeface="Arial"/>
              <a:buChar char="»"/>
              <a:defRPr b="0" i="0" sz="1600" u="none" cap="none" strike="noStrike">
                <a:solidFill>
                  <a:srgbClr val="5E6A7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05" name="Google Shape;105;p21"/>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6" name="Google Shape;106;p21"/>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8" name="Shape 108"/>
        <p:cNvGrpSpPr/>
        <p:nvPr/>
      </p:nvGrpSpPr>
      <p:grpSpPr>
        <a:xfrm>
          <a:off x="0" y="0"/>
          <a:ext cx="0" cy="0"/>
          <a:chOff x="0" y="0"/>
          <a:chExt cx="0" cy="0"/>
        </a:xfrm>
      </p:grpSpPr>
      <p:sp>
        <p:nvSpPr>
          <p:cNvPr id="109" name="Google Shape;109;p22"/>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0" name="Google Shape;110;p22"/>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22"/>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3" name="Shape 113"/>
        <p:cNvGrpSpPr/>
        <p:nvPr/>
      </p:nvGrpSpPr>
      <p:grpSpPr>
        <a:xfrm>
          <a:off x="0" y="0"/>
          <a:ext cx="0" cy="0"/>
          <a:chOff x="0" y="0"/>
          <a:chExt cx="0" cy="0"/>
        </a:xfrm>
      </p:grpSpPr>
      <p:sp>
        <p:nvSpPr>
          <p:cNvPr id="114" name="Google Shape;114;p2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5" name="Google Shape;115;p2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7" name="Shape 117"/>
        <p:cNvGrpSpPr/>
        <p:nvPr/>
      </p:nvGrpSpPr>
      <p:grpSpPr>
        <a:xfrm>
          <a:off x="0" y="0"/>
          <a:ext cx="0" cy="0"/>
          <a:chOff x="0" y="0"/>
          <a:chExt cx="0" cy="0"/>
        </a:xfrm>
      </p:grpSpPr>
      <p:sp>
        <p:nvSpPr>
          <p:cNvPr id="118" name="Google Shape;118;p24"/>
          <p:cNvSpPr txBox="1"/>
          <p:nvPr>
            <p:ph type="title"/>
          </p:nvPr>
        </p:nvSpPr>
        <p:spPr>
          <a:xfrm>
            <a:off x="457200" y="1196752"/>
            <a:ext cx="3008400" cy="1161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2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9" name="Google Shape;119;p24"/>
          <p:cNvSpPr txBox="1"/>
          <p:nvPr>
            <p:ph idx="1" type="body"/>
          </p:nvPr>
        </p:nvSpPr>
        <p:spPr>
          <a:xfrm>
            <a:off x="3575050" y="273050"/>
            <a:ext cx="5111700" cy="58530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rgbClr val="5E6A71"/>
              </a:buClr>
              <a:buSzPts val="3200"/>
              <a:buFont typeface="Arial"/>
              <a:buChar char="•"/>
              <a:defRPr b="0" i="0" sz="3200" u="none" cap="none" strike="noStrike">
                <a:solidFill>
                  <a:srgbClr val="5E6A71"/>
                </a:solidFill>
                <a:latin typeface="Arial"/>
                <a:ea typeface="Arial"/>
                <a:cs typeface="Arial"/>
                <a:sym typeface="Arial"/>
              </a:defRPr>
            </a:lvl1pPr>
            <a:lvl2pPr indent="-406400" lvl="1" marL="9144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2pPr>
            <a:lvl3pPr indent="-381000" lvl="2" marL="13716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3pPr>
            <a:lvl4pPr indent="-355600" lvl="3" marL="18288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4pPr>
            <a:lvl5pPr indent="-355600" lvl="4" marL="22860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0" name="Google Shape;120;p24"/>
          <p:cNvSpPr txBox="1"/>
          <p:nvPr>
            <p:ph idx="2" type="body"/>
          </p:nvPr>
        </p:nvSpPr>
        <p:spPr>
          <a:xfrm>
            <a:off x="457200" y="2420888"/>
            <a:ext cx="3008400" cy="37053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rgbClr val="5E6A71"/>
              </a:buClr>
              <a:buSzPts val="2800"/>
              <a:buFont typeface="Arial"/>
              <a:buNone/>
              <a:defRPr b="0" i="0" sz="1400" u="none" cap="none" strike="noStrike">
                <a:solidFill>
                  <a:srgbClr val="5E6A71"/>
                </a:solidFill>
                <a:latin typeface="Arial"/>
                <a:ea typeface="Arial"/>
                <a:cs typeface="Arial"/>
                <a:sym typeface="Arial"/>
              </a:defRPr>
            </a:lvl1pPr>
            <a:lvl2pPr indent="-228600" lvl="1" marL="914400" marR="0" rtl="0" algn="l">
              <a:spcBef>
                <a:spcPts val="240"/>
              </a:spcBef>
              <a:spcAft>
                <a:spcPts val="0"/>
              </a:spcAft>
              <a:buClr>
                <a:srgbClr val="5E6A71"/>
              </a:buClr>
              <a:buSzPts val="2800"/>
              <a:buFont typeface="Arial"/>
              <a:buNone/>
              <a:defRPr b="0" i="0" sz="1200" u="none" cap="none" strike="noStrike">
                <a:solidFill>
                  <a:srgbClr val="5E6A71"/>
                </a:solidFill>
                <a:latin typeface="Arial"/>
                <a:ea typeface="Arial"/>
                <a:cs typeface="Arial"/>
                <a:sym typeface="Arial"/>
              </a:defRPr>
            </a:lvl2pPr>
            <a:lvl3pPr indent="-228600" lvl="2" marL="1371600" marR="0" rtl="0" algn="l">
              <a:spcBef>
                <a:spcPts val="200"/>
              </a:spcBef>
              <a:spcAft>
                <a:spcPts val="0"/>
              </a:spcAft>
              <a:buClr>
                <a:srgbClr val="5E6A71"/>
              </a:buClr>
              <a:buSzPts val="2400"/>
              <a:buFont typeface="Arial"/>
              <a:buNone/>
              <a:defRPr b="0" i="0" sz="1000" u="none" cap="none" strike="noStrike">
                <a:solidFill>
                  <a:srgbClr val="5E6A71"/>
                </a:solidFill>
                <a:latin typeface="Arial"/>
                <a:ea typeface="Arial"/>
                <a:cs typeface="Arial"/>
                <a:sym typeface="Arial"/>
              </a:defRPr>
            </a:lvl3pPr>
            <a:lvl4pPr indent="-228600" lvl="3" marL="1828800" marR="0" rtl="0" algn="l">
              <a:spcBef>
                <a:spcPts val="180"/>
              </a:spcBef>
              <a:spcAft>
                <a:spcPts val="0"/>
              </a:spcAft>
              <a:buClr>
                <a:srgbClr val="5E6A71"/>
              </a:buClr>
              <a:buSzPts val="2000"/>
              <a:buFont typeface="Arial"/>
              <a:buNone/>
              <a:defRPr b="0" i="0" sz="900" u="none" cap="none" strike="noStrike">
                <a:solidFill>
                  <a:srgbClr val="5E6A71"/>
                </a:solidFill>
                <a:latin typeface="Arial"/>
                <a:ea typeface="Arial"/>
                <a:cs typeface="Arial"/>
                <a:sym typeface="Arial"/>
              </a:defRPr>
            </a:lvl4pPr>
            <a:lvl5pPr indent="-228600" lvl="4" marL="2286000" marR="0" rtl="0" algn="l">
              <a:spcBef>
                <a:spcPts val="180"/>
              </a:spcBef>
              <a:spcAft>
                <a:spcPts val="0"/>
              </a:spcAft>
              <a:buClr>
                <a:srgbClr val="5E6A71"/>
              </a:buClr>
              <a:buSzPts val="2000"/>
              <a:buFont typeface="Arial"/>
              <a:buNone/>
              <a:defRPr b="0" i="0" sz="900" u="none" cap="none" strike="noStrike">
                <a:solidFill>
                  <a:srgbClr val="5E6A7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21" name="Google Shape;121;p24"/>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24"/>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4" name="Shape 124"/>
        <p:cNvGrpSpPr/>
        <p:nvPr/>
      </p:nvGrpSpPr>
      <p:grpSpPr>
        <a:xfrm>
          <a:off x="0" y="0"/>
          <a:ext cx="0" cy="0"/>
          <a:chOff x="0" y="0"/>
          <a:chExt cx="0" cy="0"/>
        </a:xfrm>
      </p:grpSpPr>
      <p:sp>
        <p:nvSpPr>
          <p:cNvPr id="125" name="Google Shape;125;p25"/>
          <p:cNvSpPr txBox="1"/>
          <p:nvPr>
            <p:ph type="title"/>
          </p:nvPr>
        </p:nvSpPr>
        <p:spPr>
          <a:xfrm>
            <a:off x="2123728" y="4800600"/>
            <a:ext cx="5154900" cy="5667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2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26" name="Google Shape;126;p25"/>
          <p:cNvSpPr/>
          <p:nvPr>
            <p:ph idx="2" type="pic"/>
          </p:nvPr>
        </p:nvSpPr>
        <p:spPr>
          <a:xfrm>
            <a:off x="2123728" y="612775"/>
            <a:ext cx="51549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rgbClr val="5E6A71"/>
              </a:buClr>
              <a:buSzPts val="1400"/>
              <a:buFont typeface="Arial"/>
              <a:buNone/>
              <a:defRPr b="0" i="0" sz="3200" u="none" cap="none" strike="noStrike">
                <a:solidFill>
                  <a:srgbClr val="5E6A71"/>
                </a:solidFill>
                <a:latin typeface="Arial"/>
                <a:ea typeface="Arial"/>
                <a:cs typeface="Arial"/>
                <a:sym typeface="Arial"/>
              </a:defRPr>
            </a:lvl1pPr>
            <a:lvl2pPr indent="0" lvl="1" marL="457200" marR="0" rtl="0" algn="l">
              <a:spcBef>
                <a:spcPts val="560"/>
              </a:spcBef>
              <a:spcAft>
                <a:spcPts val="0"/>
              </a:spcAft>
              <a:buClr>
                <a:srgbClr val="5E6A71"/>
              </a:buClr>
              <a:buSzPts val="1400"/>
              <a:buFont typeface="Arial"/>
              <a:buNone/>
              <a:defRPr b="0" i="0" sz="2800" u="none" cap="none" strike="noStrike">
                <a:solidFill>
                  <a:srgbClr val="5E6A71"/>
                </a:solidFill>
                <a:latin typeface="Arial"/>
                <a:ea typeface="Arial"/>
                <a:cs typeface="Arial"/>
                <a:sym typeface="Arial"/>
              </a:defRPr>
            </a:lvl2pPr>
            <a:lvl3pPr indent="0" lvl="2" marL="914400" marR="0" rtl="0" algn="l">
              <a:spcBef>
                <a:spcPts val="480"/>
              </a:spcBef>
              <a:spcAft>
                <a:spcPts val="0"/>
              </a:spcAft>
              <a:buClr>
                <a:srgbClr val="5E6A71"/>
              </a:buClr>
              <a:buSzPts val="1400"/>
              <a:buFont typeface="Arial"/>
              <a:buNone/>
              <a:defRPr b="0" i="0" sz="2400" u="none" cap="none" strike="noStrike">
                <a:solidFill>
                  <a:srgbClr val="5E6A71"/>
                </a:solidFill>
                <a:latin typeface="Arial"/>
                <a:ea typeface="Arial"/>
                <a:cs typeface="Arial"/>
                <a:sym typeface="Arial"/>
              </a:defRPr>
            </a:lvl3pPr>
            <a:lvl4pPr indent="0" lvl="3" marL="1371600" marR="0" rtl="0" algn="l">
              <a:spcBef>
                <a:spcPts val="400"/>
              </a:spcBef>
              <a:spcAft>
                <a:spcPts val="0"/>
              </a:spcAft>
              <a:buClr>
                <a:srgbClr val="5E6A71"/>
              </a:buClr>
              <a:buSzPts val="1400"/>
              <a:buFont typeface="Arial"/>
              <a:buNone/>
              <a:defRPr b="0" i="0" sz="2000" u="none" cap="none" strike="noStrike">
                <a:solidFill>
                  <a:srgbClr val="5E6A71"/>
                </a:solidFill>
                <a:latin typeface="Arial"/>
                <a:ea typeface="Arial"/>
                <a:cs typeface="Arial"/>
                <a:sym typeface="Arial"/>
              </a:defRPr>
            </a:lvl4pPr>
            <a:lvl5pPr indent="0" lvl="4" marL="1828800" marR="0" rtl="0" algn="l">
              <a:spcBef>
                <a:spcPts val="400"/>
              </a:spcBef>
              <a:spcAft>
                <a:spcPts val="0"/>
              </a:spcAft>
              <a:buClr>
                <a:srgbClr val="5E6A71"/>
              </a:buClr>
              <a:buSzPts val="1400"/>
              <a:buFont typeface="Arial"/>
              <a:buNone/>
              <a:defRPr b="0" i="0" sz="2000" u="none" cap="none" strike="noStrike">
                <a:solidFill>
                  <a:srgbClr val="5E6A7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27" name="Google Shape;127;p25"/>
          <p:cNvSpPr txBox="1"/>
          <p:nvPr>
            <p:ph idx="1" type="body"/>
          </p:nvPr>
        </p:nvSpPr>
        <p:spPr>
          <a:xfrm>
            <a:off x="2123728" y="5367338"/>
            <a:ext cx="5154900" cy="8049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rgbClr val="5E6A71"/>
              </a:buClr>
              <a:buSzPts val="2800"/>
              <a:buFont typeface="Arial"/>
              <a:buNone/>
              <a:defRPr b="0" i="0" sz="1400" u="none" cap="none" strike="noStrike">
                <a:solidFill>
                  <a:srgbClr val="5E6A71"/>
                </a:solidFill>
                <a:latin typeface="Arial"/>
                <a:ea typeface="Arial"/>
                <a:cs typeface="Arial"/>
                <a:sym typeface="Arial"/>
              </a:defRPr>
            </a:lvl1pPr>
            <a:lvl2pPr indent="-228600" lvl="1" marL="914400" marR="0" rtl="0" algn="l">
              <a:spcBef>
                <a:spcPts val="240"/>
              </a:spcBef>
              <a:spcAft>
                <a:spcPts val="0"/>
              </a:spcAft>
              <a:buClr>
                <a:srgbClr val="5E6A71"/>
              </a:buClr>
              <a:buSzPts val="2800"/>
              <a:buFont typeface="Arial"/>
              <a:buNone/>
              <a:defRPr b="0" i="0" sz="1200" u="none" cap="none" strike="noStrike">
                <a:solidFill>
                  <a:srgbClr val="5E6A71"/>
                </a:solidFill>
                <a:latin typeface="Arial"/>
                <a:ea typeface="Arial"/>
                <a:cs typeface="Arial"/>
                <a:sym typeface="Arial"/>
              </a:defRPr>
            </a:lvl2pPr>
            <a:lvl3pPr indent="-228600" lvl="2" marL="1371600" marR="0" rtl="0" algn="l">
              <a:spcBef>
                <a:spcPts val="200"/>
              </a:spcBef>
              <a:spcAft>
                <a:spcPts val="0"/>
              </a:spcAft>
              <a:buClr>
                <a:srgbClr val="5E6A71"/>
              </a:buClr>
              <a:buSzPts val="2400"/>
              <a:buFont typeface="Arial"/>
              <a:buNone/>
              <a:defRPr b="0" i="0" sz="1000" u="none" cap="none" strike="noStrike">
                <a:solidFill>
                  <a:srgbClr val="5E6A71"/>
                </a:solidFill>
                <a:latin typeface="Arial"/>
                <a:ea typeface="Arial"/>
                <a:cs typeface="Arial"/>
                <a:sym typeface="Arial"/>
              </a:defRPr>
            </a:lvl3pPr>
            <a:lvl4pPr indent="-228600" lvl="3" marL="1828800" marR="0" rtl="0" algn="l">
              <a:spcBef>
                <a:spcPts val="180"/>
              </a:spcBef>
              <a:spcAft>
                <a:spcPts val="0"/>
              </a:spcAft>
              <a:buClr>
                <a:srgbClr val="5E6A71"/>
              </a:buClr>
              <a:buSzPts val="2000"/>
              <a:buFont typeface="Arial"/>
              <a:buNone/>
              <a:defRPr b="0" i="0" sz="900" u="none" cap="none" strike="noStrike">
                <a:solidFill>
                  <a:srgbClr val="5E6A71"/>
                </a:solidFill>
                <a:latin typeface="Arial"/>
                <a:ea typeface="Arial"/>
                <a:cs typeface="Arial"/>
                <a:sym typeface="Arial"/>
              </a:defRPr>
            </a:lvl4pPr>
            <a:lvl5pPr indent="-228600" lvl="4" marL="2286000" marR="0" rtl="0" algn="l">
              <a:spcBef>
                <a:spcPts val="180"/>
              </a:spcBef>
              <a:spcAft>
                <a:spcPts val="0"/>
              </a:spcAft>
              <a:buClr>
                <a:srgbClr val="5E6A71"/>
              </a:buClr>
              <a:buSzPts val="2000"/>
              <a:buFont typeface="Arial"/>
              <a:buNone/>
              <a:defRPr b="0" i="0" sz="900" u="none" cap="none" strike="noStrike">
                <a:solidFill>
                  <a:srgbClr val="5E6A7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28" name="Google Shape;128;p25"/>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9" name="Google Shape;129;p25"/>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26"/>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3" name="Google Shape;133;p26"/>
          <p:cNvSpPr txBox="1"/>
          <p:nvPr>
            <p:ph idx="1" type="body"/>
          </p:nvPr>
        </p:nvSpPr>
        <p:spPr>
          <a:xfrm rot="5400000">
            <a:off x="2760600" y="199980"/>
            <a:ext cx="3777300" cy="80751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1pPr>
            <a:lvl2pPr indent="-406400" lvl="1" marL="9144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2pPr>
            <a:lvl3pPr indent="-381000" lvl="2" marL="13716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3pPr>
            <a:lvl4pPr indent="-355600" lvl="3" marL="18288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4pPr>
            <a:lvl5pPr indent="-355600" lvl="4" marL="22860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4" name="Google Shape;134;p26"/>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5" name="Google Shape;135;p26"/>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6" name="Google Shape;136;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7"/>
          <p:cNvSpPr txBox="1"/>
          <p:nvPr>
            <p:ph type="title"/>
          </p:nvPr>
        </p:nvSpPr>
        <p:spPr>
          <a:xfrm rot="5400000">
            <a:off x="4732350" y="2171688"/>
            <a:ext cx="5851500" cy="20574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9" name="Google Shape;139;p27"/>
          <p:cNvSpPr txBox="1"/>
          <p:nvPr>
            <p:ph idx="1" type="body"/>
          </p:nvPr>
        </p:nvSpPr>
        <p:spPr>
          <a:xfrm rot="5400000">
            <a:off x="541350" y="190488"/>
            <a:ext cx="5851500" cy="60198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1pPr>
            <a:lvl2pPr indent="-406400" lvl="1" marL="9144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2pPr>
            <a:lvl3pPr indent="-381000" lvl="2" marL="13716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3pPr>
            <a:lvl4pPr indent="-355600" lvl="3" marL="18288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4pPr>
            <a:lvl5pPr indent="-355600" lvl="4" marL="22860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0" name="Google Shape;140;p27"/>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1" name="Google Shape;141;p27"/>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2" name="Google Shape;142;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9" name="Shape 149"/>
        <p:cNvGrpSpPr/>
        <p:nvPr/>
      </p:nvGrpSpPr>
      <p:grpSpPr>
        <a:xfrm>
          <a:off x="0" y="0"/>
          <a:ext cx="0" cy="0"/>
          <a:chOff x="0" y="0"/>
          <a:chExt cx="0" cy="0"/>
        </a:xfrm>
      </p:grpSpPr>
      <p:sp>
        <p:nvSpPr>
          <p:cNvPr id="150" name="Google Shape;150;p29"/>
          <p:cNvSpPr txBox="1"/>
          <p:nvPr>
            <p:ph type="ctrTitle"/>
          </p:nvPr>
        </p:nvSpPr>
        <p:spPr>
          <a:xfrm>
            <a:off x="685800" y="2130425"/>
            <a:ext cx="7772400" cy="14700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1400"/>
              <a:buFont typeface="Arial"/>
              <a:buNone/>
              <a:defRPr b="1" i="0" sz="40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1" name="Google Shape;151;p29"/>
          <p:cNvSpPr txBox="1"/>
          <p:nvPr>
            <p:ph idx="1" type="subTitle"/>
          </p:nvPr>
        </p:nvSpPr>
        <p:spPr>
          <a:xfrm>
            <a:off x="683568" y="3645024"/>
            <a:ext cx="6400800" cy="1752600"/>
          </a:xfrm>
          <a:prstGeom prst="rect">
            <a:avLst/>
          </a:prstGeom>
          <a:noFill/>
          <a:ln>
            <a:noFill/>
          </a:ln>
        </p:spPr>
        <p:txBody>
          <a:bodyPr anchorCtr="0" anchor="t" bIns="91425" lIns="91425" spcFirstLastPara="1" rIns="91425" wrap="square" tIns="91425"/>
          <a:lstStyle>
            <a:lvl1pPr indent="0" lvl="0" marL="0" marR="0" rtl="0" algn="l">
              <a:spcBef>
                <a:spcPts val="560"/>
              </a:spcBef>
              <a:spcAft>
                <a:spcPts val="0"/>
              </a:spcAft>
              <a:buClr>
                <a:srgbClr val="A5ACAF"/>
              </a:buClr>
              <a:buSzPts val="2800"/>
              <a:buFont typeface="Arial"/>
              <a:buNone/>
              <a:defRPr b="0" i="1" sz="2800" u="none" cap="none" strike="noStrike">
                <a:solidFill>
                  <a:srgbClr val="A5ACAF"/>
                </a:solidFill>
                <a:latin typeface="Times New Roman"/>
                <a:ea typeface="Times New Roman"/>
                <a:cs typeface="Times New Roman"/>
                <a:sym typeface="Times New Roman"/>
              </a:defRPr>
            </a:lvl1pPr>
            <a:lvl2pPr indent="0" lvl="1" marL="457200" marR="0" rtl="0" algn="ctr">
              <a:spcBef>
                <a:spcPts val="560"/>
              </a:spcBef>
              <a:spcAft>
                <a:spcPts val="0"/>
              </a:spcAft>
              <a:buClr>
                <a:srgbClr val="9BA0A3"/>
              </a:buClr>
              <a:buSzPts val="2800"/>
              <a:buFont typeface="Arial"/>
              <a:buNone/>
              <a:defRPr b="0" i="0" sz="2800" u="none" cap="none" strike="noStrike">
                <a:solidFill>
                  <a:srgbClr val="9BA0A3"/>
                </a:solidFill>
                <a:latin typeface="Arial"/>
                <a:ea typeface="Arial"/>
                <a:cs typeface="Arial"/>
                <a:sym typeface="Arial"/>
              </a:defRPr>
            </a:lvl2pPr>
            <a:lvl3pPr indent="0" lvl="2" marL="914400" marR="0" rtl="0" algn="ctr">
              <a:spcBef>
                <a:spcPts val="480"/>
              </a:spcBef>
              <a:spcAft>
                <a:spcPts val="0"/>
              </a:spcAft>
              <a:buClr>
                <a:srgbClr val="9BA0A3"/>
              </a:buClr>
              <a:buSzPts val="2400"/>
              <a:buFont typeface="Arial"/>
              <a:buNone/>
              <a:defRPr b="0" i="0" sz="2400" u="none" cap="none" strike="noStrike">
                <a:solidFill>
                  <a:srgbClr val="9BA0A3"/>
                </a:solidFill>
                <a:latin typeface="Arial"/>
                <a:ea typeface="Arial"/>
                <a:cs typeface="Arial"/>
                <a:sym typeface="Arial"/>
              </a:defRPr>
            </a:lvl3pPr>
            <a:lvl4pPr indent="0" lvl="3" marL="1371600" marR="0" rtl="0" algn="ctr">
              <a:spcBef>
                <a:spcPts val="400"/>
              </a:spcBef>
              <a:spcAft>
                <a:spcPts val="0"/>
              </a:spcAft>
              <a:buClr>
                <a:srgbClr val="9BA0A3"/>
              </a:buClr>
              <a:buSzPts val="2000"/>
              <a:buFont typeface="Arial"/>
              <a:buNone/>
              <a:defRPr b="0" i="0" sz="2000" u="none" cap="none" strike="noStrike">
                <a:solidFill>
                  <a:srgbClr val="9BA0A3"/>
                </a:solidFill>
                <a:latin typeface="Arial"/>
                <a:ea typeface="Arial"/>
                <a:cs typeface="Arial"/>
                <a:sym typeface="Arial"/>
              </a:defRPr>
            </a:lvl4pPr>
            <a:lvl5pPr indent="0" lvl="4" marL="1828800" marR="0" rtl="0" algn="ctr">
              <a:spcBef>
                <a:spcPts val="400"/>
              </a:spcBef>
              <a:spcAft>
                <a:spcPts val="0"/>
              </a:spcAft>
              <a:buClr>
                <a:srgbClr val="9BA0A3"/>
              </a:buClr>
              <a:buSzPts val="2000"/>
              <a:buFont typeface="Arial"/>
              <a:buNone/>
              <a:defRPr b="0" i="0" sz="2000" u="none" cap="none" strike="noStrike">
                <a:solidFill>
                  <a:srgbClr val="9BA0A3"/>
                </a:solidFill>
                <a:latin typeface="Arial"/>
                <a:ea typeface="Arial"/>
                <a:cs typeface="Arial"/>
                <a:sym typeface="Arial"/>
              </a:defRPr>
            </a:lvl5pPr>
            <a:lvl6pPr indent="0" lvl="5" marL="22860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6pPr>
            <a:lvl7pPr indent="0" lvl="6" marL="27432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7pPr>
            <a:lvl8pPr indent="0" lvl="7" marL="32004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8pPr>
            <a:lvl9pPr indent="0" lvl="8" marL="36576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9pPr>
          </a:lstStyle>
          <a:p/>
        </p:txBody>
      </p:sp>
      <p:sp>
        <p:nvSpPr>
          <p:cNvPr id="152" name="Google Shape;152;p2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3" name="Google Shape;153;p2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4" name="Google Shape;15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5" name="Shape 155"/>
        <p:cNvGrpSpPr/>
        <p:nvPr/>
      </p:nvGrpSpPr>
      <p:grpSpPr>
        <a:xfrm>
          <a:off x="0" y="0"/>
          <a:ext cx="0" cy="0"/>
          <a:chOff x="0" y="0"/>
          <a:chExt cx="0" cy="0"/>
        </a:xfrm>
      </p:grpSpPr>
      <p:sp>
        <p:nvSpPr>
          <p:cNvPr id="156" name="Google Shape;156;p30"/>
          <p:cNvSpPr txBox="1"/>
          <p:nvPr>
            <p:ph type="title"/>
          </p:nvPr>
        </p:nvSpPr>
        <p:spPr>
          <a:xfrm>
            <a:off x="611560" y="1268760"/>
            <a:ext cx="8075240" cy="99898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4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7" name="Google Shape;157;p30"/>
          <p:cNvSpPr txBox="1"/>
          <p:nvPr>
            <p:ph idx="1" type="body"/>
          </p:nvPr>
        </p:nvSpPr>
        <p:spPr>
          <a:xfrm>
            <a:off x="611560" y="2348880"/>
            <a:ext cx="8075240" cy="377728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8" name="Google Shape;158;p3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9" name="Google Shape;159;p3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0" name="Google Shape;1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1" name="Shape 161"/>
        <p:cNvGrpSpPr/>
        <p:nvPr/>
      </p:nvGrpSpPr>
      <p:grpSpPr>
        <a:xfrm>
          <a:off x="0" y="0"/>
          <a:ext cx="0" cy="0"/>
          <a:chOff x="0" y="0"/>
          <a:chExt cx="0" cy="0"/>
        </a:xfrm>
      </p:grpSpPr>
      <p:sp>
        <p:nvSpPr>
          <p:cNvPr id="162" name="Google Shape;162;p3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lt1"/>
              </a:buClr>
              <a:buSzPts val="1400"/>
              <a:buFont typeface="Arial"/>
              <a:buNone/>
              <a:defRPr b="1" i="0" sz="40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3" name="Google Shape;163;p3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9BA0A3"/>
              </a:buClr>
              <a:buSzPts val="2800"/>
              <a:buFont typeface="Arial"/>
              <a:buNone/>
              <a:defRPr b="0" i="0" sz="2000" u="none" cap="none" strike="noStrike">
                <a:solidFill>
                  <a:srgbClr val="9BA0A3"/>
                </a:solidFill>
                <a:latin typeface="Arial"/>
                <a:ea typeface="Arial"/>
                <a:cs typeface="Arial"/>
                <a:sym typeface="Arial"/>
              </a:defRPr>
            </a:lvl1pPr>
            <a:lvl2pPr indent="-228600" lvl="1" marL="914400" marR="0" rtl="0" algn="l">
              <a:spcBef>
                <a:spcPts val="360"/>
              </a:spcBef>
              <a:spcAft>
                <a:spcPts val="0"/>
              </a:spcAft>
              <a:buClr>
                <a:srgbClr val="9BA0A3"/>
              </a:buClr>
              <a:buSzPts val="2800"/>
              <a:buFont typeface="Arial"/>
              <a:buNone/>
              <a:defRPr b="0" i="0" sz="1800" u="none" cap="none" strike="noStrike">
                <a:solidFill>
                  <a:srgbClr val="9BA0A3"/>
                </a:solidFill>
                <a:latin typeface="Arial"/>
                <a:ea typeface="Arial"/>
                <a:cs typeface="Arial"/>
                <a:sym typeface="Arial"/>
              </a:defRPr>
            </a:lvl2pPr>
            <a:lvl3pPr indent="-228600" lvl="2" marL="1371600" marR="0" rtl="0" algn="l">
              <a:spcBef>
                <a:spcPts val="320"/>
              </a:spcBef>
              <a:spcAft>
                <a:spcPts val="0"/>
              </a:spcAft>
              <a:buClr>
                <a:srgbClr val="9BA0A3"/>
              </a:buClr>
              <a:buSzPts val="2400"/>
              <a:buFont typeface="Arial"/>
              <a:buNone/>
              <a:defRPr b="0" i="0" sz="1600" u="none" cap="none" strike="noStrike">
                <a:solidFill>
                  <a:srgbClr val="9BA0A3"/>
                </a:solidFill>
                <a:latin typeface="Arial"/>
                <a:ea typeface="Arial"/>
                <a:cs typeface="Arial"/>
                <a:sym typeface="Arial"/>
              </a:defRPr>
            </a:lvl3pPr>
            <a:lvl4pPr indent="-228600" lvl="3" marL="1828800" marR="0" rtl="0" algn="l">
              <a:spcBef>
                <a:spcPts val="280"/>
              </a:spcBef>
              <a:spcAft>
                <a:spcPts val="0"/>
              </a:spcAft>
              <a:buClr>
                <a:srgbClr val="9BA0A3"/>
              </a:buClr>
              <a:buSzPts val="2000"/>
              <a:buFont typeface="Arial"/>
              <a:buNone/>
              <a:defRPr b="0" i="0" sz="1400" u="none" cap="none" strike="noStrike">
                <a:solidFill>
                  <a:srgbClr val="9BA0A3"/>
                </a:solidFill>
                <a:latin typeface="Arial"/>
                <a:ea typeface="Arial"/>
                <a:cs typeface="Arial"/>
                <a:sym typeface="Arial"/>
              </a:defRPr>
            </a:lvl4pPr>
            <a:lvl5pPr indent="-228600" lvl="4" marL="2286000" marR="0" rtl="0" algn="l">
              <a:spcBef>
                <a:spcPts val="280"/>
              </a:spcBef>
              <a:spcAft>
                <a:spcPts val="0"/>
              </a:spcAft>
              <a:buClr>
                <a:srgbClr val="9BA0A3"/>
              </a:buClr>
              <a:buSzPts val="2000"/>
              <a:buFont typeface="Arial"/>
              <a:buNone/>
              <a:defRPr b="0" i="0" sz="1400" u="none" cap="none" strike="noStrike">
                <a:solidFill>
                  <a:srgbClr val="9BA0A3"/>
                </a:solidFill>
                <a:latin typeface="Arial"/>
                <a:ea typeface="Arial"/>
                <a:cs typeface="Arial"/>
                <a:sym typeface="Arial"/>
              </a:defRPr>
            </a:lvl5pPr>
            <a:lvl6pPr indent="-228600" lvl="5" marL="27432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6pPr>
            <a:lvl7pPr indent="-228600" lvl="6" marL="32004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7pPr>
            <a:lvl8pPr indent="-228600" lvl="7" marL="36576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8pPr>
            <a:lvl9pPr indent="-228600" lvl="8" marL="41148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9pPr>
          </a:lstStyle>
          <a:p/>
        </p:txBody>
      </p:sp>
      <p:sp>
        <p:nvSpPr>
          <p:cNvPr id="164" name="Google Shape;164;p3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5" name="Google Shape;165;p3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6" name="Google Shape;16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67" name="Shape 167"/>
        <p:cNvGrpSpPr/>
        <p:nvPr/>
      </p:nvGrpSpPr>
      <p:grpSpPr>
        <a:xfrm>
          <a:off x="0" y="0"/>
          <a:ext cx="0" cy="0"/>
          <a:chOff x="0" y="0"/>
          <a:chExt cx="0" cy="0"/>
        </a:xfrm>
      </p:grpSpPr>
      <p:sp>
        <p:nvSpPr>
          <p:cNvPr id="168" name="Google Shape;168;p32"/>
          <p:cNvSpPr txBox="1"/>
          <p:nvPr>
            <p:ph type="title"/>
          </p:nvPr>
        </p:nvSpPr>
        <p:spPr>
          <a:xfrm>
            <a:off x="611560" y="1268760"/>
            <a:ext cx="8075240" cy="99898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4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9" name="Google Shape;169;p32"/>
          <p:cNvSpPr txBox="1"/>
          <p:nvPr>
            <p:ph idx="1" type="body"/>
          </p:nvPr>
        </p:nvSpPr>
        <p:spPr>
          <a:xfrm>
            <a:off x="611560" y="2348880"/>
            <a:ext cx="3884240" cy="377728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0" name="Google Shape;170;p32"/>
          <p:cNvSpPr txBox="1"/>
          <p:nvPr>
            <p:ph idx="2" type="body"/>
          </p:nvPr>
        </p:nvSpPr>
        <p:spPr>
          <a:xfrm>
            <a:off x="4802560" y="2348880"/>
            <a:ext cx="3884240" cy="377728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1" name="Google Shape;171;p3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2" name="Google Shape;172;p3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3" name="Google Shape;1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74" name="Shape 174"/>
        <p:cNvGrpSpPr/>
        <p:nvPr/>
      </p:nvGrpSpPr>
      <p:grpSpPr>
        <a:xfrm>
          <a:off x="0" y="0"/>
          <a:ext cx="0" cy="0"/>
          <a:chOff x="0" y="0"/>
          <a:chExt cx="0" cy="0"/>
        </a:xfrm>
      </p:grpSpPr>
      <p:sp>
        <p:nvSpPr>
          <p:cNvPr id="175" name="Google Shape;175;p33"/>
          <p:cNvSpPr txBox="1"/>
          <p:nvPr>
            <p:ph type="title"/>
          </p:nvPr>
        </p:nvSpPr>
        <p:spPr>
          <a:xfrm>
            <a:off x="611560" y="1268760"/>
            <a:ext cx="8075240" cy="99898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4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6" name="Google Shape;176;p33"/>
          <p:cNvSpPr txBox="1"/>
          <p:nvPr>
            <p:ph idx="1" type="body"/>
          </p:nvPr>
        </p:nvSpPr>
        <p:spPr>
          <a:xfrm>
            <a:off x="611560" y="2357190"/>
            <a:ext cx="388582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lt1"/>
              </a:buClr>
              <a:buSzPts val="28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8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24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77" name="Google Shape;177;p33"/>
          <p:cNvSpPr txBox="1"/>
          <p:nvPr>
            <p:ph idx="2" type="body"/>
          </p:nvPr>
        </p:nvSpPr>
        <p:spPr>
          <a:xfrm>
            <a:off x="611560" y="3068960"/>
            <a:ext cx="3885828" cy="305720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78" name="Google Shape;178;p33"/>
          <p:cNvSpPr txBox="1"/>
          <p:nvPr>
            <p:ph idx="3" type="body"/>
          </p:nvPr>
        </p:nvSpPr>
        <p:spPr>
          <a:xfrm>
            <a:off x="4799446" y="2357190"/>
            <a:ext cx="3887354"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lt1"/>
              </a:buClr>
              <a:buSzPts val="28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8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24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79" name="Google Shape;179;p33"/>
          <p:cNvSpPr txBox="1"/>
          <p:nvPr>
            <p:ph idx="4" type="body"/>
          </p:nvPr>
        </p:nvSpPr>
        <p:spPr>
          <a:xfrm>
            <a:off x="4799446" y="3068960"/>
            <a:ext cx="3887354" cy="305720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80" name="Google Shape;180;p3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1" name="Google Shape;181;p3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2" name="Google Shape;18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3" name="Shape 183"/>
        <p:cNvGrpSpPr/>
        <p:nvPr/>
      </p:nvGrpSpPr>
      <p:grpSpPr>
        <a:xfrm>
          <a:off x="0" y="0"/>
          <a:ext cx="0" cy="0"/>
          <a:chOff x="0" y="0"/>
          <a:chExt cx="0" cy="0"/>
        </a:xfrm>
      </p:grpSpPr>
      <p:sp>
        <p:nvSpPr>
          <p:cNvPr id="184" name="Google Shape;184;p34"/>
          <p:cNvSpPr txBox="1"/>
          <p:nvPr>
            <p:ph type="title"/>
          </p:nvPr>
        </p:nvSpPr>
        <p:spPr>
          <a:xfrm>
            <a:off x="611560" y="1268760"/>
            <a:ext cx="8075240" cy="99898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4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5" name="Google Shape;185;p3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6" name="Google Shape;186;p3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7" name="Google Shape;18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8" name="Shape 188"/>
        <p:cNvGrpSpPr/>
        <p:nvPr/>
      </p:nvGrpSpPr>
      <p:grpSpPr>
        <a:xfrm>
          <a:off x="0" y="0"/>
          <a:ext cx="0" cy="0"/>
          <a:chOff x="0" y="0"/>
          <a:chExt cx="0" cy="0"/>
        </a:xfrm>
      </p:grpSpPr>
      <p:sp>
        <p:nvSpPr>
          <p:cNvPr id="189" name="Google Shape;189;p3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0" name="Google Shape;190;p3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1" name="Google Shape;191;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92" name="Shape 192"/>
        <p:cNvGrpSpPr/>
        <p:nvPr/>
      </p:nvGrpSpPr>
      <p:grpSpPr>
        <a:xfrm>
          <a:off x="0" y="0"/>
          <a:ext cx="0" cy="0"/>
          <a:chOff x="0" y="0"/>
          <a:chExt cx="0" cy="0"/>
        </a:xfrm>
      </p:grpSpPr>
      <p:sp>
        <p:nvSpPr>
          <p:cNvPr id="193" name="Google Shape;193;p36"/>
          <p:cNvSpPr txBox="1"/>
          <p:nvPr>
            <p:ph type="title"/>
          </p:nvPr>
        </p:nvSpPr>
        <p:spPr>
          <a:xfrm>
            <a:off x="457200" y="1196752"/>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2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4" name="Google Shape;194;p3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5" name="Google Shape;195;p36"/>
          <p:cNvSpPr txBox="1"/>
          <p:nvPr>
            <p:ph idx="2" type="body"/>
          </p:nvPr>
        </p:nvSpPr>
        <p:spPr>
          <a:xfrm>
            <a:off x="457200" y="2420888"/>
            <a:ext cx="3008313" cy="3705275"/>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lt1"/>
              </a:buClr>
              <a:buSzPts val="28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24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96" name="Google Shape;196;p3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7" name="Google Shape;197;p3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8" name="Google Shape;198;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99" name="Shape 199"/>
        <p:cNvGrpSpPr/>
        <p:nvPr/>
      </p:nvGrpSpPr>
      <p:grpSpPr>
        <a:xfrm>
          <a:off x="0" y="0"/>
          <a:ext cx="0" cy="0"/>
          <a:chOff x="0" y="0"/>
          <a:chExt cx="0" cy="0"/>
        </a:xfrm>
      </p:grpSpPr>
      <p:sp>
        <p:nvSpPr>
          <p:cNvPr id="200" name="Google Shape;200;p37"/>
          <p:cNvSpPr txBox="1"/>
          <p:nvPr>
            <p:ph type="title"/>
          </p:nvPr>
        </p:nvSpPr>
        <p:spPr>
          <a:xfrm>
            <a:off x="2123728" y="4800600"/>
            <a:ext cx="515496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2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01" name="Google Shape;201;p37"/>
          <p:cNvSpPr/>
          <p:nvPr>
            <p:ph idx="2" type="pic"/>
          </p:nvPr>
        </p:nvSpPr>
        <p:spPr>
          <a:xfrm>
            <a:off x="2123728" y="612775"/>
            <a:ext cx="515496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lt1"/>
              </a:buClr>
              <a:buSzPts val="1400"/>
              <a:buFont typeface="Arial"/>
              <a:buNone/>
              <a:defRPr b="0" i="0" sz="3200" u="none" cap="none" strike="noStrike">
                <a:solidFill>
                  <a:schemeClr val="lt1"/>
                </a:solidFill>
                <a:latin typeface="Arial"/>
                <a:ea typeface="Arial"/>
                <a:cs typeface="Arial"/>
                <a:sym typeface="Arial"/>
              </a:defRPr>
            </a:lvl1pPr>
            <a:lvl2pPr indent="0" lvl="1" marL="457200" marR="0" rtl="0" algn="l">
              <a:spcBef>
                <a:spcPts val="560"/>
              </a:spcBef>
              <a:spcAft>
                <a:spcPts val="0"/>
              </a:spcAft>
              <a:buClr>
                <a:schemeClr val="lt1"/>
              </a:buClr>
              <a:buSzPts val="1400"/>
              <a:buFont typeface="Arial"/>
              <a:buNone/>
              <a:defRPr b="0" i="0" sz="2800" u="none" cap="none" strike="noStrike">
                <a:solidFill>
                  <a:schemeClr val="lt1"/>
                </a:solidFill>
                <a:latin typeface="Arial"/>
                <a:ea typeface="Arial"/>
                <a:cs typeface="Arial"/>
                <a:sym typeface="Arial"/>
              </a:defRPr>
            </a:lvl2pPr>
            <a:lvl3pPr indent="0" lvl="2" marL="914400" marR="0" rtl="0" algn="l">
              <a:spcBef>
                <a:spcPts val="480"/>
              </a:spcBef>
              <a:spcAft>
                <a:spcPts val="0"/>
              </a:spcAft>
              <a:buClr>
                <a:schemeClr val="lt1"/>
              </a:buClr>
              <a:buSzPts val="1400"/>
              <a:buFont typeface="Arial"/>
              <a:buNone/>
              <a:defRPr b="0" i="0" sz="2400" u="none" cap="none" strike="noStrike">
                <a:solidFill>
                  <a:schemeClr val="lt1"/>
                </a:solidFill>
                <a:latin typeface="Arial"/>
                <a:ea typeface="Arial"/>
                <a:cs typeface="Arial"/>
                <a:sym typeface="Arial"/>
              </a:defRPr>
            </a:lvl3pPr>
            <a:lvl4pPr indent="0" lvl="3" marL="13716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4pPr>
            <a:lvl5pPr indent="0" lvl="4" marL="18288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02" name="Google Shape;202;p37"/>
          <p:cNvSpPr txBox="1"/>
          <p:nvPr>
            <p:ph idx="1" type="body"/>
          </p:nvPr>
        </p:nvSpPr>
        <p:spPr>
          <a:xfrm>
            <a:off x="2123728" y="5367338"/>
            <a:ext cx="515496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lt1"/>
              </a:buClr>
              <a:buSzPts val="28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24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203" name="Google Shape;203;p3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4" name="Google Shape;204;p3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 name="Google Shape;205;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06" name="Shape 206"/>
        <p:cNvGrpSpPr/>
        <p:nvPr/>
      </p:nvGrpSpPr>
      <p:grpSpPr>
        <a:xfrm>
          <a:off x="0" y="0"/>
          <a:ext cx="0" cy="0"/>
          <a:chOff x="0" y="0"/>
          <a:chExt cx="0" cy="0"/>
        </a:xfrm>
      </p:grpSpPr>
      <p:sp>
        <p:nvSpPr>
          <p:cNvPr id="207" name="Google Shape;207;p38"/>
          <p:cNvSpPr txBox="1"/>
          <p:nvPr>
            <p:ph type="title"/>
          </p:nvPr>
        </p:nvSpPr>
        <p:spPr>
          <a:xfrm>
            <a:off x="611560" y="1268760"/>
            <a:ext cx="8075240" cy="99898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4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08" name="Google Shape;208;p38"/>
          <p:cNvSpPr txBox="1"/>
          <p:nvPr>
            <p:ph idx="1" type="body"/>
          </p:nvPr>
        </p:nvSpPr>
        <p:spPr>
          <a:xfrm rot="5400000">
            <a:off x="2760538" y="199902"/>
            <a:ext cx="3777283" cy="807524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9" name="Google Shape;209;p3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0" name="Google Shape;210;p3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1" name="Google Shape;211;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12" name="Shape 212"/>
        <p:cNvGrpSpPr/>
        <p:nvPr/>
      </p:nvGrpSpPr>
      <p:grpSpPr>
        <a:xfrm>
          <a:off x="0" y="0"/>
          <a:ext cx="0" cy="0"/>
          <a:chOff x="0" y="0"/>
          <a:chExt cx="0" cy="0"/>
        </a:xfrm>
      </p:grpSpPr>
      <p:sp>
        <p:nvSpPr>
          <p:cNvPr id="213" name="Google Shape;213;p39"/>
          <p:cNvSpPr txBox="1"/>
          <p:nvPr>
            <p:ph type="title"/>
          </p:nvPr>
        </p:nvSpPr>
        <p:spPr>
          <a:xfrm rot="5400000">
            <a:off x="4732337" y="2171700"/>
            <a:ext cx="5851525" cy="20574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4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14" name="Google Shape;214;p39"/>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5" name="Google Shape;215;p3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6" name="Google Shape;216;p3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7" name="Google Shape;21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24" name="Shape 224"/>
        <p:cNvGrpSpPr/>
        <p:nvPr/>
      </p:nvGrpSpPr>
      <p:grpSpPr>
        <a:xfrm>
          <a:off x="0" y="0"/>
          <a:ext cx="0" cy="0"/>
          <a:chOff x="0" y="0"/>
          <a:chExt cx="0" cy="0"/>
        </a:xfrm>
      </p:grpSpPr>
      <p:sp>
        <p:nvSpPr>
          <p:cNvPr id="225" name="Google Shape;225;p41"/>
          <p:cNvSpPr txBox="1"/>
          <p:nvPr>
            <p:ph type="ctrTitle"/>
          </p:nvPr>
        </p:nvSpPr>
        <p:spPr>
          <a:xfrm>
            <a:off x="685800" y="2130425"/>
            <a:ext cx="7772400" cy="1470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1400"/>
              <a:buFont typeface="Arial"/>
              <a:buNone/>
              <a:defRPr b="1" i="0" sz="40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26" name="Google Shape;226;p41"/>
          <p:cNvSpPr txBox="1"/>
          <p:nvPr>
            <p:ph idx="1" type="subTitle"/>
          </p:nvPr>
        </p:nvSpPr>
        <p:spPr>
          <a:xfrm>
            <a:off x="683568" y="3645024"/>
            <a:ext cx="6400800" cy="1752600"/>
          </a:xfrm>
          <a:prstGeom prst="rect">
            <a:avLst/>
          </a:prstGeom>
          <a:noFill/>
          <a:ln>
            <a:noFill/>
          </a:ln>
        </p:spPr>
        <p:txBody>
          <a:bodyPr anchorCtr="0" anchor="t" bIns="91425" lIns="91425" spcFirstLastPara="1" rIns="91425" wrap="square" tIns="91425"/>
          <a:lstStyle>
            <a:lvl1pPr indent="0" lvl="0" marL="0" marR="0" rtl="0" algn="l">
              <a:spcBef>
                <a:spcPts val="560"/>
              </a:spcBef>
              <a:spcAft>
                <a:spcPts val="0"/>
              </a:spcAft>
              <a:buClr>
                <a:srgbClr val="5E6A71"/>
              </a:buClr>
              <a:buSzPts val="2800"/>
              <a:buFont typeface="Arial"/>
              <a:buNone/>
              <a:defRPr b="0" i="1" sz="2800" u="none" cap="none" strike="noStrike">
                <a:solidFill>
                  <a:srgbClr val="5E6A71"/>
                </a:solidFill>
                <a:latin typeface="Times New Roman"/>
                <a:ea typeface="Times New Roman"/>
                <a:cs typeface="Times New Roman"/>
                <a:sym typeface="Times New Roman"/>
              </a:defRPr>
            </a:lvl1pPr>
            <a:lvl2pPr indent="0" lvl="1" marL="457200" marR="0" rtl="0" algn="ctr">
              <a:spcBef>
                <a:spcPts val="560"/>
              </a:spcBef>
              <a:spcAft>
                <a:spcPts val="0"/>
              </a:spcAft>
              <a:buClr>
                <a:srgbClr val="9BA0A3"/>
              </a:buClr>
              <a:buSzPts val="2800"/>
              <a:buFont typeface="Arial"/>
              <a:buNone/>
              <a:defRPr b="0" i="0" sz="2800" u="none" cap="none" strike="noStrike">
                <a:solidFill>
                  <a:srgbClr val="9BA0A3"/>
                </a:solidFill>
                <a:latin typeface="Arial"/>
                <a:ea typeface="Arial"/>
                <a:cs typeface="Arial"/>
                <a:sym typeface="Arial"/>
              </a:defRPr>
            </a:lvl2pPr>
            <a:lvl3pPr indent="0" lvl="2" marL="914400" marR="0" rtl="0" algn="ctr">
              <a:spcBef>
                <a:spcPts val="480"/>
              </a:spcBef>
              <a:spcAft>
                <a:spcPts val="0"/>
              </a:spcAft>
              <a:buClr>
                <a:srgbClr val="9BA0A3"/>
              </a:buClr>
              <a:buSzPts val="2400"/>
              <a:buFont typeface="Arial"/>
              <a:buNone/>
              <a:defRPr b="0" i="0" sz="2400" u="none" cap="none" strike="noStrike">
                <a:solidFill>
                  <a:srgbClr val="9BA0A3"/>
                </a:solidFill>
                <a:latin typeface="Arial"/>
                <a:ea typeface="Arial"/>
                <a:cs typeface="Arial"/>
                <a:sym typeface="Arial"/>
              </a:defRPr>
            </a:lvl3pPr>
            <a:lvl4pPr indent="0" lvl="3" marL="1371600" marR="0" rtl="0" algn="ctr">
              <a:spcBef>
                <a:spcPts val="400"/>
              </a:spcBef>
              <a:spcAft>
                <a:spcPts val="0"/>
              </a:spcAft>
              <a:buClr>
                <a:srgbClr val="9BA0A3"/>
              </a:buClr>
              <a:buSzPts val="2000"/>
              <a:buFont typeface="Arial"/>
              <a:buNone/>
              <a:defRPr b="0" i="0" sz="2000" u="none" cap="none" strike="noStrike">
                <a:solidFill>
                  <a:srgbClr val="9BA0A3"/>
                </a:solidFill>
                <a:latin typeface="Arial"/>
                <a:ea typeface="Arial"/>
                <a:cs typeface="Arial"/>
                <a:sym typeface="Arial"/>
              </a:defRPr>
            </a:lvl4pPr>
            <a:lvl5pPr indent="0" lvl="4" marL="1828800" marR="0" rtl="0" algn="ctr">
              <a:spcBef>
                <a:spcPts val="400"/>
              </a:spcBef>
              <a:spcAft>
                <a:spcPts val="0"/>
              </a:spcAft>
              <a:buClr>
                <a:srgbClr val="9BA0A3"/>
              </a:buClr>
              <a:buSzPts val="2000"/>
              <a:buFont typeface="Arial"/>
              <a:buNone/>
              <a:defRPr b="0" i="0" sz="2000" u="none" cap="none" strike="noStrike">
                <a:solidFill>
                  <a:srgbClr val="9BA0A3"/>
                </a:solidFill>
                <a:latin typeface="Arial"/>
                <a:ea typeface="Arial"/>
                <a:cs typeface="Arial"/>
                <a:sym typeface="Arial"/>
              </a:defRPr>
            </a:lvl5pPr>
            <a:lvl6pPr indent="0" lvl="5" marL="22860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6pPr>
            <a:lvl7pPr indent="0" lvl="6" marL="27432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7pPr>
            <a:lvl8pPr indent="0" lvl="7" marL="32004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8pPr>
            <a:lvl9pPr indent="0" lvl="8" marL="36576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9pPr>
          </a:lstStyle>
          <a:p/>
        </p:txBody>
      </p:sp>
      <p:sp>
        <p:nvSpPr>
          <p:cNvPr id="227" name="Google Shape;227;p41"/>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8" name="Google Shape;228;p41"/>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9" name="Google Shape;229;p4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0" name="Shape 230"/>
        <p:cNvGrpSpPr/>
        <p:nvPr/>
      </p:nvGrpSpPr>
      <p:grpSpPr>
        <a:xfrm>
          <a:off x="0" y="0"/>
          <a:ext cx="0" cy="0"/>
          <a:chOff x="0" y="0"/>
          <a:chExt cx="0" cy="0"/>
        </a:xfrm>
      </p:grpSpPr>
      <p:sp>
        <p:nvSpPr>
          <p:cNvPr id="231" name="Google Shape;231;p42"/>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32" name="Google Shape;232;p42"/>
          <p:cNvSpPr txBox="1"/>
          <p:nvPr>
            <p:ph idx="1" type="body"/>
          </p:nvPr>
        </p:nvSpPr>
        <p:spPr>
          <a:xfrm>
            <a:off x="611560" y="2348880"/>
            <a:ext cx="8075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3" name="Google Shape;233;p42"/>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4" name="Google Shape;234;p42"/>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5" name="Google Shape;235;p4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6" name="Shape 236"/>
        <p:cNvGrpSpPr/>
        <p:nvPr/>
      </p:nvGrpSpPr>
      <p:grpSpPr>
        <a:xfrm>
          <a:off x="0" y="0"/>
          <a:ext cx="0" cy="0"/>
          <a:chOff x="0" y="0"/>
          <a:chExt cx="0" cy="0"/>
        </a:xfrm>
      </p:grpSpPr>
      <p:sp>
        <p:nvSpPr>
          <p:cNvPr id="237" name="Google Shape;237;p43"/>
          <p:cNvSpPr txBox="1"/>
          <p:nvPr>
            <p:ph type="title"/>
          </p:nvPr>
        </p:nvSpPr>
        <p:spPr>
          <a:xfrm>
            <a:off x="722313" y="4406900"/>
            <a:ext cx="7772400" cy="1362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lt1"/>
              </a:buClr>
              <a:buSzPts val="1400"/>
              <a:buFont typeface="Arial"/>
              <a:buNone/>
              <a:defRPr b="1" i="0" sz="40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38" name="Google Shape;238;p43"/>
          <p:cNvSpPr txBox="1"/>
          <p:nvPr>
            <p:ph idx="1" type="body"/>
          </p:nvPr>
        </p:nvSpPr>
        <p:spPr>
          <a:xfrm>
            <a:off x="722313" y="2906713"/>
            <a:ext cx="7772400" cy="1500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5E6A71"/>
              </a:buClr>
              <a:buSzPts val="2800"/>
              <a:buFont typeface="Arial"/>
              <a:buNone/>
              <a:defRPr b="0" i="0" sz="2000" u="none" cap="none" strike="noStrike">
                <a:solidFill>
                  <a:srgbClr val="5E6A71"/>
                </a:solidFill>
                <a:latin typeface="Arial"/>
                <a:ea typeface="Arial"/>
                <a:cs typeface="Arial"/>
                <a:sym typeface="Arial"/>
              </a:defRPr>
            </a:lvl1pPr>
            <a:lvl2pPr indent="-228600" lvl="1" marL="914400" marR="0" rtl="0" algn="l">
              <a:spcBef>
                <a:spcPts val="360"/>
              </a:spcBef>
              <a:spcAft>
                <a:spcPts val="0"/>
              </a:spcAft>
              <a:buClr>
                <a:srgbClr val="9BA0A3"/>
              </a:buClr>
              <a:buSzPts val="2800"/>
              <a:buFont typeface="Arial"/>
              <a:buNone/>
              <a:defRPr b="0" i="0" sz="1800" u="none" cap="none" strike="noStrike">
                <a:solidFill>
                  <a:srgbClr val="9BA0A3"/>
                </a:solidFill>
                <a:latin typeface="Arial"/>
                <a:ea typeface="Arial"/>
                <a:cs typeface="Arial"/>
                <a:sym typeface="Arial"/>
              </a:defRPr>
            </a:lvl2pPr>
            <a:lvl3pPr indent="-228600" lvl="2" marL="1371600" marR="0" rtl="0" algn="l">
              <a:spcBef>
                <a:spcPts val="320"/>
              </a:spcBef>
              <a:spcAft>
                <a:spcPts val="0"/>
              </a:spcAft>
              <a:buClr>
                <a:srgbClr val="9BA0A3"/>
              </a:buClr>
              <a:buSzPts val="2400"/>
              <a:buFont typeface="Arial"/>
              <a:buNone/>
              <a:defRPr b="0" i="0" sz="1600" u="none" cap="none" strike="noStrike">
                <a:solidFill>
                  <a:srgbClr val="9BA0A3"/>
                </a:solidFill>
                <a:latin typeface="Arial"/>
                <a:ea typeface="Arial"/>
                <a:cs typeface="Arial"/>
                <a:sym typeface="Arial"/>
              </a:defRPr>
            </a:lvl3pPr>
            <a:lvl4pPr indent="-228600" lvl="3" marL="1828800" marR="0" rtl="0" algn="l">
              <a:spcBef>
                <a:spcPts val="280"/>
              </a:spcBef>
              <a:spcAft>
                <a:spcPts val="0"/>
              </a:spcAft>
              <a:buClr>
                <a:srgbClr val="9BA0A3"/>
              </a:buClr>
              <a:buSzPts val="2000"/>
              <a:buFont typeface="Arial"/>
              <a:buNone/>
              <a:defRPr b="0" i="0" sz="1400" u="none" cap="none" strike="noStrike">
                <a:solidFill>
                  <a:srgbClr val="9BA0A3"/>
                </a:solidFill>
                <a:latin typeface="Arial"/>
                <a:ea typeface="Arial"/>
                <a:cs typeface="Arial"/>
                <a:sym typeface="Arial"/>
              </a:defRPr>
            </a:lvl4pPr>
            <a:lvl5pPr indent="-228600" lvl="4" marL="2286000" marR="0" rtl="0" algn="l">
              <a:spcBef>
                <a:spcPts val="280"/>
              </a:spcBef>
              <a:spcAft>
                <a:spcPts val="0"/>
              </a:spcAft>
              <a:buClr>
                <a:srgbClr val="9BA0A3"/>
              </a:buClr>
              <a:buSzPts val="2000"/>
              <a:buFont typeface="Arial"/>
              <a:buNone/>
              <a:defRPr b="0" i="0" sz="1400" u="none" cap="none" strike="noStrike">
                <a:solidFill>
                  <a:srgbClr val="9BA0A3"/>
                </a:solidFill>
                <a:latin typeface="Arial"/>
                <a:ea typeface="Arial"/>
                <a:cs typeface="Arial"/>
                <a:sym typeface="Arial"/>
              </a:defRPr>
            </a:lvl5pPr>
            <a:lvl6pPr indent="-228600" lvl="5" marL="27432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6pPr>
            <a:lvl7pPr indent="-228600" lvl="6" marL="32004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7pPr>
            <a:lvl8pPr indent="-228600" lvl="7" marL="36576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8pPr>
            <a:lvl9pPr indent="-228600" lvl="8" marL="41148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9pPr>
          </a:lstStyle>
          <a:p/>
        </p:txBody>
      </p:sp>
      <p:sp>
        <p:nvSpPr>
          <p:cNvPr id="239" name="Google Shape;239;p4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0" name="Google Shape;240;p4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1" name="Google Shape;241;p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42" name="Shape 242"/>
        <p:cNvGrpSpPr/>
        <p:nvPr/>
      </p:nvGrpSpPr>
      <p:grpSpPr>
        <a:xfrm>
          <a:off x="0" y="0"/>
          <a:ext cx="0" cy="0"/>
          <a:chOff x="0" y="0"/>
          <a:chExt cx="0" cy="0"/>
        </a:xfrm>
      </p:grpSpPr>
      <p:sp>
        <p:nvSpPr>
          <p:cNvPr id="243" name="Google Shape;243;p44"/>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44" name="Google Shape;244;p44"/>
          <p:cNvSpPr txBox="1"/>
          <p:nvPr>
            <p:ph idx="1" type="body"/>
          </p:nvPr>
        </p:nvSpPr>
        <p:spPr>
          <a:xfrm>
            <a:off x="611560" y="2348880"/>
            <a:ext cx="3884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5" name="Google Shape;245;p44"/>
          <p:cNvSpPr txBox="1"/>
          <p:nvPr>
            <p:ph idx="2" type="body"/>
          </p:nvPr>
        </p:nvSpPr>
        <p:spPr>
          <a:xfrm>
            <a:off x="4802560" y="2348880"/>
            <a:ext cx="3884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6" name="Google Shape;246;p44"/>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7" name="Google Shape;247;p44"/>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8" name="Google Shape;248;p4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49" name="Shape 249"/>
        <p:cNvGrpSpPr/>
        <p:nvPr/>
      </p:nvGrpSpPr>
      <p:grpSpPr>
        <a:xfrm>
          <a:off x="0" y="0"/>
          <a:ext cx="0" cy="0"/>
          <a:chOff x="0" y="0"/>
          <a:chExt cx="0" cy="0"/>
        </a:xfrm>
      </p:grpSpPr>
      <p:sp>
        <p:nvSpPr>
          <p:cNvPr id="250" name="Google Shape;250;p45"/>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51" name="Google Shape;251;p45"/>
          <p:cNvSpPr txBox="1"/>
          <p:nvPr>
            <p:ph idx="1" type="body"/>
          </p:nvPr>
        </p:nvSpPr>
        <p:spPr>
          <a:xfrm>
            <a:off x="611560" y="2357190"/>
            <a:ext cx="3885900" cy="6399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lt1"/>
              </a:buClr>
              <a:buSzPts val="28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8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24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252" name="Google Shape;252;p45"/>
          <p:cNvSpPr txBox="1"/>
          <p:nvPr>
            <p:ph idx="2" type="body"/>
          </p:nvPr>
        </p:nvSpPr>
        <p:spPr>
          <a:xfrm>
            <a:off x="611560" y="3068960"/>
            <a:ext cx="3885900" cy="30573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53" name="Google Shape;253;p45"/>
          <p:cNvSpPr txBox="1"/>
          <p:nvPr>
            <p:ph idx="3" type="body"/>
          </p:nvPr>
        </p:nvSpPr>
        <p:spPr>
          <a:xfrm>
            <a:off x="4799446" y="2357190"/>
            <a:ext cx="3887400" cy="6399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lt1"/>
              </a:buClr>
              <a:buSzPts val="28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8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24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254" name="Google Shape;254;p45"/>
          <p:cNvSpPr txBox="1"/>
          <p:nvPr>
            <p:ph idx="4" type="body"/>
          </p:nvPr>
        </p:nvSpPr>
        <p:spPr>
          <a:xfrm>
            <a:off x="4799446" y="3068960"/>
            <a:ext cx="3887400" cy="30573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55" name="Google Shape;255;p45"/>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6" name="Google Shape;256;p45"/>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7" name="Google Shape;257;p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8" name="Shape 258"/>
        <p:cNvGrpSpPr/>
        <p:nvPr/>
      </p:nvGrpSpPr>
      <p:grpSpPr>
        <a:xfrm>
          <a:off x="0" y="0"/>
          <a:ext cx="0" cy="0"/>
          <a:chOff x="0" y="0"/>
          <a:chExt cx="0" cy="0"/>
        </a:xfrm>
      </p:grpSpPr>
      <p:sp>
        <p:nvSpPr>
          <p:cNvPr id="259" name="Google Shape;259;p46"/>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60" name="Google Shape;260;p46"/>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1" name="Google Shape;261;p46"/>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2" name="Google Shape;262;p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3" name="Shape 263"/>
        <p:cNvGrpSpPr/>
        <p:nvPr/>
      </p:nvGrpSpPr>
      <p:grpSpPr>
        <a:xfrm>
          <a:off x="0" y="0"/>
          <a:ext cx="0" cy="0"/>
          <a:chOff x="0" y="0"/>
          <a:chExt cx="0" cy="0"/>
        </a:xfrm>
      </p:grpSpPr>
      <p:sp>
        <p:nvSpPr>
          <p:cNvPr id="264" name="Google Shape;264;p47"/>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5" name="Google Shape;265;p47"/>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6" name="Google Shape;266;p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67" name="Shape 267"/>
        <p:cNvGrpSpPr/>
        <p:nvPr/>
      </p:nvGrpSpPr>
      <p:grpSpPr>
        <a:xfrm>
          <a:off x="0" y="0"/>
          <a:ext cx="0" cy="0"/>
          <a:chOff x="0" y="0"/>
          <a:chExt cx="0" cy="0"/>
        </a:xfrm>
      </p:grpSpPr>
      <p:sp>
        <p:nvSpPr>
          <p:cNvPr id="268" name="Google Shape;268;p48"/>
          <p:cNvSpPr txBox="1"/>
          <p:nvPr>
            <p:ph type="title"/>
          </p:nvPr>
        </p:nvSpPr>
        <p:spPr>
          <a:xfrm>
            <a:off x="457200" y="1196752"/>
            <a:ext cx="3008400" cy="1161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2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69" name="Google Shape;269;p48"/>
          <p:cNvSpPr txBox="1"/>
          <p:nvPr>
            <p:ph idx="1" type="body"/>
          </p:nvPr>
        </p:nvSpPr>
        <p:spPr>
          <a:xfrm>
            <a:off x="3575050" y="273050"/>
            <a:ext cx="5111700" cy="58530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0" name="Google Shape;270;p48"/>
          <p:cNvSpPr txBox="1"/>
          <p:nvPr>
            <p:ph idx="2" type="body"/>
          </p:nvPr>
        </p:nvSpPr>
        <p:spPr>
          <a:xfrm>
            <a:off x="457200" y="2420888"/>
            <a:ext cx="3008400" cy="37053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lt1"/>
              </a:buClr>
              <a:buSzPts val="28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24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271" name="Google Shape;271;p48"/>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2" name="Google Shape;272;p48"/>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3" name="Google Shape;273;p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74" name="Shape 274"/>
        <p:cNvGrpSpPr/>
        <p:nvPr/>
      </p:nvGrpSpPr>
      <p:grpSpPr>
        <a:xfrm>
          <a:off x="0" y="0"/>
          <a:ext cx="0" cy="0"/>
          <a:chOff x="0" y="0"/>
          <a:chExt cx="0" cy="0"/>
        </a:xfrm>
      </p:grpSpPr>
      <p:sp>
        <p:nvSpPr>
          <p:cNvPr id="275" name="Google Shape;275;p49"/>
          <p:cNvSpPr txBox="1"/>
          <p:nvPr>
            <p:ph type="title"/>
          </p:nvPr>
        </p:nvSpPr>
        <p:spPr>
          <a:xfrm>
            <a:off x="2123728" y="4800600"/>
            <a:ext cx="5154900" cy="5667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2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76" name="Google Shape;276;p49"/>
          <p:cNvSpPr/>
          <p:nvPr>
            <p:ph idx="2" type="pic"/>
          </p:nvPr>
        </p:nvSpPr>
        <p:spPr>
          <a:xfrm>
            <a:off x="2123728" y="612775"/>
            <a:ext cx="51549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lt1"/>
              </a:buClr>
              <a:buSzPts val="1400"/>
              <a:buFont typeface="Arial"/>
              <a:buNone/>
              <a:defRPr b="0" i="0" sz="3200" u="none" cap="none" strike="noStrike">
                <a:solidFill>
                  <a:schemeClr val="lt1"/>
                </a:solidFill>
                <a:latin typeface="Arial"/>
                <a:ea typeface="Arial"/>
                <a:cs typeface="Arial"/>
                <a:sym typeface="Arial"/>
              </a:defRPr>
            </a:lvl1pPr>
            <a:lvl2pPr indent="0" lvl="1" marL="457200" marR="0" rtl="0" algn="l">
              <a:spcBef>
                <a:spcPts val="560"/>
              </a:spcBef>
              <a:spcAft>
                <a:spcPts val="0"/>
              </a:spcAft>
              <a:buClr>
                <a:schemeClr val="lt1"/>
              </a:buClr>
              <a:buSzPts val="1400"/>
              <a:buFont typeface="Arial"/>
              <a:buNone/>
              <a:defRPr b="0" i="0" sz="2800" u="none" cap="none" strike="noStrike">
                <a:solidFill>
                  <a:schemeClr val="lt1"/>
                </a:solidFill>
                <a:latin typeface="Arial"/>
                <a:ea typeface="Arial"/>
                <a:cs typeface="Arial"/>
                <a:sym typeface="Arial"/>
              </a:defRPr>
            </a:lvl2pPr>
            <a:lvl3pPr indent="0" lvl="2" marL="914400" marR="0" rtl="0" algn="l">
              <a:spcBef>
                <a:spcPts val="480"/>
              </a:spcBef>
              <a:spcAft>
                <a:spcPts val="0"/>
              </a:spcAft>
              <a:buClr>
                <a:schemeClr val="lt1"/>
              </a:buClr>
              <a:buSzPts val="1400"/>
              <a:buFont typeface="Arial"/>
              <a:buNone/>
              <a:defRPr b="0" i="0" sz="2400" u="none" cap="none" strike="noStrike">
                <a:solidFill>
                  <a:schemeClr val="lt1"/>
                </a:solidFill>
                <a:latin typeface="Arial"/>
                <a:ea typeface="Arial"/>
                <a:cs typeface="Arial"/>
                <a:sym typeface="Arial"/>
              </a:defRPr>
            </a:lvl3pPr>
            <a:lvl4pPr indent="0" lvl="3" marL="13716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4pPr>
            <a:lvl5pPr indent="0" lvl="4" marL="18288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77" name="Google Shape;277;p49"/>
          <p:cNvSpPr txBox="1"/>
          <p:nvPr>
            <p:ph idx="1" type="body"/>
          </p:nvPr>
        </p:nvSpPr>
        <p:spPr>
          <a:xfrm>
            <a:off x="2123728" y="5367338"/>
            <a:ext cx="5154900" cy="8049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lt1"/>
              </a:buClr>
              <a:buSzPts val="28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24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278" name="Google Shape;278;p49"/>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9" name="Google Shape;279;p49"/>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0" name="Google Shape;280;p4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81" name="Shape 281"/>
        <p:cNvGrpSpPr/>
        <p:nvPr/>
      </p:nvGrpSpPr>
      <p:grpSpPr>
        <a:xfrm>
          <a:off x="0" y="0"/>
          <a:ext cx="0" cy="0"/>
          <a:chOff x="0" y="0"/>
          <a:chExt cx="0" cy="0"/>
        </a:xfrm>
      </p:grpSpPr>
      <p:sp>
        <p:nvSpPr>
          <p:cNvPr id="282" name="Google Shape;282;p50"/>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83" name="Google Shape;283;p50"/>
          <p:cNvSpPr txBox="1"/>
          <p:nvPr>
            <p:ph idx="1" type="body"/>
          </p:nvPr>
        </p:nvSpPr>
        <p:spPr>
          <a:xfrm rot="5400000">
            <a:off x="2760600" y="199980"/>
            <a:ext cx="3777300" cy="80751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4" name="Google Shape;284;p50"/>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5" name="Google Shape;285;p50"/>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6" name="Google Shape;286;p5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87" name="Shape 287"/>
        <p:cNvGrpSpPr/>
        <p:nvPr/>
      </p:nvGrpSpPr>
      <p:grpSpPr>
        <a:xfrm>
          <a:off x="0" y="0"/>
          <a:ext cx="0" cy="0"/>
          <a:chOff x="0" y="0"/>
          <a:chExt cx="0" cy="0"/>
        </a:xfrm>
      </p:grpSpPr>
      <p:sp>
        <p:nvSpPr>
          <p:cNvPr id="288" name="Google Shape;288;p51"/>
          <p:cNvSpPr txBox="1"/>
          <p:nvPr>
            <p:ph type="title"/>
          </p:nvPr>
        </p:nvSpPr>
        <p:spPr>
          <a:xfrm rot="5400000">
            <a:off x="4732350" y="2171688"/>
            <a:ext cx="5851500" cy="20574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89" name="Google Shape;289;p51"/>
          <p:cNvSpPr txBox="1"/>
          <p:nvPr>
            <p:ph idx="1" type="body"/>
          </p:nvPr>
        </p:nvSpPr>
        <p:spPr>
          <a:xfrm rot="5400000">
            <a:off x="541350" y="190488"/>
            <a:ext cx="5851500" cy="60198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90" name="Google Shape;290;p51"/>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1" name="Google Shape;291;p51"/>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2" name="Google Shape;292;p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1.xml"/><Relationship Id="rId12" Type="http://schemas.openxmlformats.org/officeDocument/2006/relationships/slideLayout" Target="../slideLayouts/slideLayout25.xml"/><Relationship Id="rId1" Type="http://schemas.openxmlformats.org/officeDocument/2006/relationships/image" Target="../media/image1.jp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image" Target="../media/image1.jpg"/><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theme" Target="../theme/theme5.xml"/><Relationship Id="rId12" Type="http://schemas.openxmlformats.org/officeDocument/2006/relationships/slideLayout" Target="../slideLayouts/slideLayout47.xml"/><Relationship Id="rId1" Type="http://schemas.openxmlformats.org/officeDocument/2006/relationships/image" Target="../media/image1.jp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0" name="Google Shape;70;p16"/>
          <p:cNvSpPr txBox="1"/>
          <p:nvPr>
            <p:ph idx="1" type="body"/>
          </p:nvPr>
        </p:nvSpPr>
        <p:spPr>
          <a:xfrm>
            <a:off x="611560" y="2348880"/>
            <a:ext cx="8075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1pPr>
            <a:lvl2pPr indent="-406400" lvl="1" marL="9144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2pPr>
            <a:lvl3pPr indent="-381000" lvl="2" marL="13716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3pPr>
            <a:lvl4pPr indent="-355600" lvl="3" marL="18288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4pPr>
            <a:lvl5pPr indent="-355600" lvl="4" marL="22860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6"/>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6"/>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143" name="Shape 143"/>
        <p:cNvGrpSpPr/>
        <p:nvPr/>
      </p:nvGrpSpPr>
      <p:grpSpPr>
        <a:xfrm>
          <a:off x="0" y="0"/>
          <a:ext cx="0" cy="0"/>
          <a:chOff x="0" y="0"/>
          <a:chExt cx="0" cy="0"/>
        </a:xfrm>
      </p:grpSpPr>
      <p:sp>
        <p:nvSpPr>
          <p:cNvPr id="144" name="Google Shape;144;p28"/>
          <p:cNvSpPr txBox="1"/>
          <p:nvPr>
            <p:ph type="title"/>
          </p:nvPr>
        </p:nvSpPr>
        <p:spPr>
          <a:xfrm>
            <a:off x="611560" y="1268760"/>
            <a:ext cx="8075240" cy="99898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4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45" name="Google Shape;145;p28"/>
          <p:cNvSpPr txBox="1"/>
          <p:nvPr>
            <p:ph idx="1" type="body"/>
          </p:nvPr>
        </p:nvSpPr>
        <p:spPr>
          <a:xfrm>
            <a:off x="611560" y="2348880"/>
            <a:ext cx="8075240" cy="377728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6" name="Google Shape;146;p2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7" name="Google Shape;147;p2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8" name="Google Shape;14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218" name="Shape 218"/>
        <p:cNvGrpSpPr/>
        <p:nvPr/>
      </p:nvGrpSpPr>
      <p:grpSpPr>
        <a:xfrm>
          <a:off x="0" y="0"/>
          <a:ext cx="0" cy="0"/>
          <a:chOff x="0" y="0"/>
          <a:chExt cx="0" cy="0"/>
        </a:xfrm>
      </p:grpSpPr>
      <p:sp>
        <p:nvSpPr>
          <p:cNvPr id="219" name="Google Shape;219;p40"/>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20" name="Google Shape;220;p40"/>
          <p:cNvSpPr txBox="1"/>
          <p:nvPr>
            <p:ph idx="1" type="body"/>
          </p:nvPr>
        </p:nvSpPr>
        <p:spPr>
          <a:xfrm>
            <a:off x="611560" y="2348880"/>
            <a:ext cx="8075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1" name="Google Shape;221;p40"/>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2" name="Google Shape;222;p40"/>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3" name="Google Shape;223;p4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hyperlink" Target="https://docs.google.com/presentation/d/1CLkSc4evxhxz-7-9ijV0vA1VRr1iLCfafluFrZJqVNA/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 Id="rId3" Type="http://schemas.openxmlformats.org/officeDocument/2006/relationships/hyperlink" Target="https://www.youtube.com/watch?v=QW0XNZPyWU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hyperlink" Target="https://www.youtube.com/watch?v=Xaj8oV8P86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hyperlink" Target="https://www.youtube.com/watch?v=1I5ZMmrOfn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hyperlink" Target="https://www.youtube.com/watch?v=1I5ZMmrOfn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hyperlink" Target="https://www.youtube.com/watch?v=1I5ZMmrOfn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52"/>
          <p:cNvSpPr txBox="1"/>
          <p:nvPr>
            <p:ph type="ctrTitle"/>
          </p:nvPr>
        </p:nvSpPr>
        <p:spPr>
          <a:xfrm>
            <a:off x="685800" y="1707775"/>
            <a:ext cx="7772400" cy="1916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5E6A71"/>
              </a:buClr>
              <a:buFont typeface="Arial"/>
              <a:buNone/>
            </a:pPr>
            <a:r>
              <a:rPr lang="en-GB"/>
              <a:t>Introduction to Computer Systems</a:t>
            </a:r>
            <a:endParaRPr b="1" i="0" sz="4000" u="none" cap="none" strike="noStrike">
              <a:solidFill>
                <a:srgbClr val="5E6A71"/>
              </a:solidFill>
              <a:latin typeface="Arial"/>
              <a:ea typeface="Arial"/>
              <a:cs typeface="Arial"/>
              <a:sym typeface="Arial"/>
            </a:endParaRPr>
          </a:p>
        </p:txBody>
      </p:sp>
      <p:sp>
        <p:nvSpPr>
          <p:cNvPr id="298" name="Google Shape;298;p52"/>
          <p:cNvSpPr txBox="1"/>
          <p:nvPr>
            <p:ph idx="1" type="subTitle"/>
          </p:nvPr>
        </p:nvSpPr>
        <p:spPr>
          <a:xfrm>
            <a:off x="0" y="3333775"/>
            <a:ext cx="9144000" cy="1317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98DB"/>
              </a:buClr>
              <a:buFont typeface="Arial"/>
              <a:buNone/>
            </a:pPr>
            <a:r>
              <a:rPr lang="en-GB" sz="4800"/>
              <a:t>Adding Numbers and </a:t>
            </a:r>
            <a:br>
              <a:rPr lang="en-GB" sz="4800"/>
            </a:br>
            <a:r>
              <a:rPr lang="en-GB" sz="4800"/>
              <a:t>Negative Numbers</a:t>
            </a:r>
            <a:endParaRPr sz="4800"/>
          </a:p>
        </p:txBody>
      </p:sp>
      <p:sp>
        <p:nvSpPr>
          <p:cNvPr id="299" name="Google Shape;299;p52"/>
          <p:cNvSpPr txBox="1"/>
          <p:nvPr/>
        </p:nvSpPr>
        <p:spPr>
          <a:xfrm>
            <a:off x="0" y="6326650"/>
            <a:ext cx="9144000" cy="5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4"/>
              </a:rPr>
              <a:t>Direct Link to view these slides on Google Docs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1"/>
          <p:cNvSpPr txBox="1"/>
          <p:nvPr>
            <p:ph type="title"/>
          </p:nvPr>
        </p:nvSpPr>
        <p:spPr>
          <a:xfrm>
            <a:off x="2493350" y="500125"/>
            <a:ext cx="6120600" cy="4605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3000">
                <a:solidFill>
                  <a:schemeClr val="dk2"/>
                </a:solidFill>
              </a:rPr>
              <a:t>Binary Adder</a:t>
            </a:r>
            <a:endParaRPr b="1" i="0" sz="3000" u="none" cap="none" strike="noStrike">
              <a:solidFill>
                <a:schemeClr val="dk2"/>
              </a:solidFill>
              <a:latin typeface="Arial"/>
              <a:ea typeface="Arial"/>
              <a:cs typeface="Arial"/>
              <a:sym typeface="Arial"/>
            </a:endParaRPr>
          </a:p>
        </p:txBody>
      </p:sp>
      <p:sp>
        <p:nvSpPr>
          <p:cNvPr id="405" name="Google Shape;405;p61"/>
          <p:cNvSpPr txBox="1"/>
          <p:nvPr/>
        </p:nvSpPr>
        <p:spPr>
          <a:xfrm>
            <a:off x="401700" y="2102575"/>
            <a:ext cx="7770900" cy="4113300"/>
          </a:xfrm>
          <a:prstGeom prst="rect">
            <a:avLst/>
          </a:prstGeom>
          <a:noFill/>
          <a:ln>
            <a:noFill/>
          </a:ln>
        </p:spPr>
        <p:txBody>
          <a:bodyPr anchorCtr="0" anchor="t" bIns="46800" lIns="90000" spcFirstLastPara="1" rIns="90000" wrap="square" tIns="46800">
            <a:noAutofit/>
          </a:bodyPr>
          <a:lstStyle/>
          <a:p>
            <a:pPr indent="-341312" lvl="0" marL="341312" rtl="0" algn="l">
              <a:lnSpc>
                <a:spcPct val="93000"/>
              </a:lnSpc>
              <a:spcBef>
                <a:spcPts val="0"/>
              </a:spcBef>
              <a:spcAft>
                <a:spcPts val="0"/>
              </a:spcAft>
              <a:buClr>
                <a:srgbClr val="434343"/>
              </a:buClr>
              <a:buSzPts val="2000"/>
              <a:buFont typeface="Arial"/>
              <a:buChar char="•"/>
            </a:pPr>
            <a:r>
              <a:rPr lang="en-GB" sz="2000">
                <a:solidFill>
                  <a:srgbClr val="434343"/>
                </a:solidFill>
              </a:rPr>
              <a:t>Represent full adder as </a:t>
            </a:r>
            <a:endParaRPr sz="2000">
              <a:solidFill>
                <a:srgbClr val="434343"/>
              </a:solidFill>
            </a:endParaRPr>
          </a:p>
          <a:p>
            <a:pPr indent="-214312" lvl="0" marL="341312" rtl="0" algn="l">
              <a:lnSpc>
                <a:spcPct val="93000"/>
              </a:lnSpc>
              <a:spcBef>
                <a:spcPts val="800"/>
              </a:spcBef>
              <a:spcAft>
                <a:spcPts val="0"/>
              </a:spcAft>
              <a:buNone/>
            </a:pPr>
            <a:r>
              <a:t/>
            </a:r>
            <a:endParaRPr sz="2000">
              <a:solidFill>
                <a:srgbClr val="434343"/>
              </a:solidFill>
            </a:endParaRPr>
          </a:p>
          <a:p>
            <a:pPr indent="-214312" lvl="0" marL="341312" rtl="0" algn="l">
              <a:lnSpc>
                <a:spcPct val="93000"/>
              </a:lnSpc>
              <a:spcBef>
                <a:spcPts val="800"/>
              </a:spcBef>
              <a:spcAft>
                <a:spcPts val="0"/>
              </a:spcAft>
              <a:buNone/>
            </a:pPr>
            <a:r>
              <a:t/>
            </a:r>
            <a:endParaRPr sz="2000">
              <a:solidFill>
                <a:srgbClr val="434343"/>
              </a:solidFill>
            </a:endParaRPr>
          </a:p>
          <a:p>
            <a:pPr indent="-214312" lvl="0" marL="341312" rtl="0" algn="l">
              <a:lnSpc>
                <a:spcPct val="93000"/>
              </a:lnSpc>
              <a:spcBef>
                <a:spcPts val="800"/>
              </a:spcBef>
              <a:spcAft>
                <a:spcPts val="0"/>
              </a:spcAft>
              <a:buNone/>
            </a:pPr>
            <a:r>
              <a:t/>
            </a:r>
            <a:endParaRPr sz="2000">
              <a:solidFill>
                <a:srgbClr val="434343"/>
              </a:solidFill>
            </a:endParaRPr>
          </a:p>
          <a:p>
            <a:pPr indent="-214312" lvl="0" marL="341312" rtl="0" algn="l">
              <a:lnSpc>
                <a:spcPct val="93000"/>
              </a:lnSpc>
              <a:spcBef>
                <a:spcPts val="800"/>
              </a:spcBef>
              <a:spcAft>
                <a:spcPts val="0"/>
              </a:spcAft>
              <a:buNone/>
            </a:pPr>
            <a:r>
              <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To add a whole byte</a:t>
            </a:r>
            <a:endParaRPr sz="2000">
              <a:solidFill>
                <a:srgbClr val="434343"/>
              </a:solidFill>
            </a:endParaRPr>
          </a:p>
        </p:txBody>
      </p:sp>
      <p:pic>
        <p:nvPicPr>
          <p:cNvPr id="406" name="Google Shape;406;p61"/>
          <p:cNvPicPr preferRelativeResize="0"/>
          <p:nvPr/>
        </p:nvPicPr>
        <p:blipFill rotWithShape="1">
          <a:blip r:embed="rId3">
            <a:alphaModFix/>
          </a:blip>
          <a:srcRect b="0" l="0" r="0" t="0"/>
          <a:stretch/>
        </p:blipFill>
        <p:spPr>
          <a:xfrm>
            <a:off x="4745100" y="1492975"/>
            <a:ext cx="2778000" cy="2240700"/>
          </a:xfrm>
          <a:prstGeom prst="rect">
            <a:avLst/>
          </a:prstGeom>
          <a:noFill/>
          <a:ln>
            <a:noFill/>
          </a:ln>
        </p:spPr>
      </p:pic>
      <p:pic>
        <p:nvPicPr>
          <p:cNvPr id="407" name="Google Shape;407;p61"/>
          <p:cNvPicPr preferRelativeResize="0"/>
          <p:nvPr/>
        </p:nvPicPr>
        <p:blipFill rotWithShape="1">
          <a:blip r:embed="rId4">
            <a:alphaModFix/>
          </a:blip>
          <a:srcRect b="0" l="0" r="0" t="0"/>
          <a:stretch/>
        </p:blipFill>
        <p:spPr>
          <a:xfrm>
            <a:off x="1498355" y="4845775"/>
            <a:ext cx="6024900" cy="145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62"/>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Integer Multiplication</a:t>
            </a:r>
            <a:endParaRPr b="1" i="0" sz="2400" u="none" cap="none" strike="noStrike">
              <a:solidFill>
                <a:schemeClr val="dk2"/>
              </a:solidFill>
              <a:latin typeface="Arial"/>
              <a:ea typeface="Arial"/>
              <a:cs typeface="Arial"/>
              <a:sym typeface="Arial"/>
            </a:endParaRPr>
          </a:p>
        </p:txBody>
      </p:sp>
      <p:sp>
        <p:nvSpPr>
          <p:cNvPr id="413" name="Google Shape;413;p62"/>
          <p:cNvSpPr txBox="1"/>
          <p:nvPr/>
        </p:nvSpPr>
        <p:spPr>
          <a:xfrm>
            <a:off x="526650" y="1291826"/>
            <a:ext cx="7770900" cy="1600200"/>
          </a:xfrm>
          <a:prstGeom prst="rect">
            <a:avLst/>
          </a:prstGeom>
          <a:noFill/>
          <a:ln>
            <a:noFill/>
          </a:ln>
        </p:spPr>
        <p:txBody>
          <a:bodyPr anchorCtr="0" anchor="t" bIns="46800" lIns="90000" spcFirstLastPara="1" rIns="90000" wrap="square" tIns="46800">
            <a:noAutofit/>
          </a:bodyPr>
          <a:lstStyle/>
          <a:p>
            <a:pPr indent="-328612" lvl="0" marL="341312" rtl="0" algn="l">
              <a:lnSpc>
                <a:spcPct val="93000"/>
              </a:lnSpc>
              <a:spcBef>
                <a:spcPts val="0"/>
              </a:spcBef>
              <a:spcAft>
                <a:spcPts val="0"/>
              </a:spcAft>
              <a:buClr>
                <a:srgbClr val="434343"/>
              </a:buClr>
              <a:buSzPts val="1800"/>
              <a:buFont typeface="Arial"/>
              <a:buChar char="•"/>
            </a:pPr>
            <a:r>
              <a:rPr lang="en-GB" sz="1800">
                <a:solidFill>
                  <a:srgbClr val="434343"/>
                </a:solidFill>
              </a:rPr>
              <a:t>How do we multiply?</a:t>
            </a:r>
            <a:endParaRPr sz="1800">
              <a:solidFill>
                <a:srgbClr val="434343"/>
              </a:solidFill>
            </a:endParaRPr>
          </a:p>
          <a:p>
            <a:pPr indent="-328612" lvl="0" marL="341312" rtl="0" algn="l">
              <a:lnSpc>
                <a:spcPct val="93000"/>
              </a:lnSpc>
              <a:spcBef>
                <a:spcPts val="800"/>
              </a:spcBef>
              <a:spcAft>
                <a:spcPts val="0"/>
              </a:spcAft>
              <a:buClr>
                <a:srgbClr val="434343"/>
              </a:buClr>
              <a:buSzPts val="1800"/>
              <a:buFont typeface="Arial"/>
              <a:buChar char="•"/>
            </a:pPr>
            <a:r>
              <a:rPr lang="en-GB" sz="1800">
                <a:solidFill>
                  <a:srgbClr val="434343"/>
                </a:solidFill>
              </a:rPr>
              <a:t>Repeated addition – rather like long multiplication in decimal</a:t>
            </a:r>
            <a:endParaRPr sz="1800">
              <a:solidFill>
                <a:srgbClr val="434343"/>
              </a:solidFill>
            </a:endParaRPr>
          </a:p>
          <a:p>
            <a:pPr indent="-328612" lvl="0" marL="341312" rtl="0" algn="l">
              <a:lnSpc>
                <a:spcPct val="93000"/>
              </a:lnSpc>
              <a:spcBef>
                <a:spcPts val="800"/>
              </a:spcBef>
              <a:spcAft>
                <a:spcPts val="0"/>
              </a:spcAft>
              <a:buClr>
                <a:srgbClr val="434343"/>
              </a:buClr>
              <a:buSzPts val="1800"/>
              <a:buFont typeface="Arial"/>
              <a:buChar char="•"/>
            </a:pPr>
            <a:r>
              <a:rPr lang="en-GB" sz="1800">
                <a:solidFill>
                  <a:srgbClr val="434343"/>
                </a:solidFill>
              </a:rPr>
              <a:t>E.g. 13 × 11  (answer 143)</a:t>
            </a:r>
            <a:endParaRPr sz="1800">
              <a:solidFill>
                <a:srgbClr val="434343"/>
              </a:solidFill>
            </a:endParaRPr>
          </a:p>
          <a:p>
            <a:pPr indent="-328612" lvl="0" marL="341312" rtl="0" algn="l">
              <a:lnSpc>
                <a:spcPct val="93000"/>
              </a:lnSpc>
              <a:spcBef>
                <a:spcPts val="800"/>
              </a:spcBef>
              <a:spcAft>
                <a:spcPts val="0"/>
              </a:spcAft>
              <a:buClr>
                <a:srgbClr val="434343"/>
              </a:buClr>
              <a:buSzPts val="1800"/>
              <a:buFont typeface="Arial"/>
              <a:buChar char="•"/>
            </a:pPr>
            <a:r>
              <a:rPr lang="en-GB" sz="1800">
                <a:solidFill>
                  <a:srgbClr val="434343"/>
                </a:solidFill>
              </a:rPr>
              <a:t>1101 × 1011</a:t>
            </a:r>
            <a:endParaRPr sz="1800">
              <a:solidFill>
                <a:srgbClr val="434343"/>
              </a:solidFill>
            </a:endParaRPr>
          </a:p>
          <a:p>
            <a:pPr indent="-214312" lvl="0" marL="341312" rtl="0" algn="l">
              <a:lnSpc>
                <a:spcPct val="93000"/>
              </a:lnSpc>
              <a:spcBef>
                <a:spcPts val="800"/>
              </a:spcBef>
              <a:spcAft>
                <a:spcPts val="0"/>
              </a:spcAft>
              <a:buNone/>
            </a:pPr>
            <a:r>
              <a:t/>
            </a:r>
            <a:endParaRPr sz="1800">
              <a:solidFill>
                <a:srgbClr val="434343"/>
              </a:solidFill>
            </a:endParaRPr>
          </a:p>
          <a:p>
            <a:pPr indent="-214312" lvl="0" marL="341312" rtl="0" algn="l">
              <a:lnSpc>
                <a:spcPct val="93000"/>
              </a:lnSpc>
              <a:spcBef>
                <a:spcPts val="800"/>
              </a:spcBef>
              <a:spcAft>
                <a:spcPts val="0"/>
              </a:spcAft>
              <a:buNone/>
            </a:pPr>
            <a:r>
              <a:t/>
            </a:r>
            <a:endParaRPr sz="1800">
              <a:solidFill>
                <a:srgbClr val="434343"/>
              </a:solidFill>
            </a:endParaRPr>
          </a:p>
          <a:p>
            <a:pPr indent="-214312" lvl="0" marL="341312" rtl="0" algn="l">
              <a:lnSpc>
                <a:spcPct val="93000"/>
              </a:lnSpc>
              <a:spcBef>
                <a:spcPts val="800"/>
              </a:spcBef>
              <a:spcAft>
                <a:spcPts val="0"/>
              </a:spcAft>
              <a:buNone/>
            </a:pPr>
            <a:r>
              <a:t/>
            </a:r>
            <a:endParaRPr sz="1800">
              <a:solidFill>
                <a:srgbClr val="434343"/>
              </a:solidFill>
            </a:endParaRPr>
          </a:p>
          <a:p>
            <a:pPr indent="-214312" lvl="0" marL="341312" rtl="0" algn="l">
              <a:lnSpc>
                <a:spcPct val="93000"/>
              </a:lnSpc>
              <a:spcBef>
                <a:spcPts val="800"/>
              </a:spcBef>
              <a:spcAft>
                <a:spcPts val="0"/>
              </a:spcAft>
              <a:buNone/>
            </a:pPr>
            <a:r>
              <a:t/>
            </a:r>
            <a:endParaRPr sz="1800">
              <a:solidFill>
                <a:srgbClr val="434343"/>
              </a:solidFill>
            </a:endParaRPr>
          </a:p>
          <a:p>
            <a:pPr indent="-214312" lvl="0" marL="341312" rtl="0" algn="l">
              <a:lnSpc>
                <a:spcPct val="93000"/>
              </a:lnSpc>
              <a:spcBef>
                <a:spcPts val="800"/>
              </a:spcBef>
              <a:spcAft>
                <a:spcPts val="0"/>
              </a:spcAft>
              <a:buNone/>
            </a:pPr>
            <a:r>
              <a:t/>
            </a:r>
            <a:endParaRPr sz="1800">
              <a:solidFill>
                <a:srgbClr val="434343"/>
              </a:solidFill>
            </a:endParaRPr>
          </a:p>
          <a:p>
            <a:pPr indent="-214312" lvl="0" marL="341312" rtl="0" algn="l">
              <a:lnSpc>
                <a:spcPct val="93000"/>
              </a:lnSpc>
              <a:spcBef>
                <a:spcPts val="800"/>
              </a:spcBef>
              <a:spcAft>
                <a:spcPts val="0"/>
              </a:spcAft>
              <a:buNone/>
            </a:pPr>
            <a:r>
              <a:t/>
            </a:r>
            <a:endParaRPr sz="1800">
              <a:solidFill>
                <a:srgbClr val="434343"/>
              </a:solidFill>
            </a:endParaRPr>
          </a:p>
          <a:p>
            <a:pPr indent="-214312" lvl="0" marL="341312" rtl="0" algn="l">
              <a:lnSpc>
                <a:spcPct val="93000"/>
              </a:lnSpc>
              <a:spcBef>
                <a:spcPts val="800"/>
              </a:spcBef>
              <a:spcAft>
                <a:spcPts val="0"/>
              </a:spcAft>
              <a:buNone/>
            </a:pPr>
            <a:r>
              <a:t/>
            </a:r>
            <a:endParaRPr sz="1800">
              <a:solidFill>
                <a:srgbClr val="434343"/>
              </a:solidFill>
            </a:endParaRPr>
          </a:p>
          <a:p>
            <a:pPr indent="-328612" lvl="0" marL="341312" rtl="0" algn="l">
              <a:lnSpc>
                <a:spcPct val="93000"/>
              </a:lnSpc>
              <a:spcBef>
                <a:spcPts val="800"/>
              </a:spcBef>
              <a:spcAft>
                <a:spcPts val="0"/>
              </a:spcAft>
              <a:buClr>
                <a:srgbClr val="434343"/>
              </a:buClr>
              <a:buSzPts val="1800"/>
              <a:buFont typeface="Arial"/>
              <a:buChar char="•"/>
            </a:pPr>
            <a:r>
              <a:rPr lang="en-GB" sz="1800">
                <a:solidFill>
                  <a:srgbClr val="434343"/>
                </a:solidFill>
              </a:rPr>
              <a:t>Note result of multiplying </a:t>
            </a:r>
            <a:r>
              <a:rPr i="1" lang="en-GB" sz="1800">
                <a:solidFill>
                  <a:srgbClr val="434343"/>
                </a:solidFill>
              </a:rPr>
              <a:t>n</a:t>
            </a:r>
            <a:r>
              <a:rPr lang="en-GB" sz="1800">
                <a:solidFill>
                  <a:srgbClr val="434343"/>
                </a:solidFill>
              </a:rPr>
              <a:t> bit numbers is a </a:t>
            </a:r>
            <a:r>
              <a:rPr i="1" lang="en-GB" sz="1800">
                <a:solidFill>
                  <a:srgbClr val="434343"/>
                </a:solidFill>
              </a:rPr>
              <a:t>2n</a:t>
            </a:r>
            <a:r>
              <a:rPr lang="en-GB" sz="1800">
                <a:solidFill>
                  <a:srgbClr val="434343"/>
                </a:solidFill>
              </a:rPr>
              <a:t> bit number</a:t>
            </a:r>
            <a:endParaRPr sz="1800">
              <a:solidFill>
                <a:srgbClr val="434343"/>
              </a:solidFill>
            </a:endParaRPr>
          </a:p>
        </p:txBody>
      </p:sp>
      <p:sp>
        <p:nvSpPr>
          <p:cNvPr id="414" name="Google Shape;414;p62"/>
          <p:cNvSpPr txBox="1"/>
          <p:nvPr/>
        </p:nvSpPr>
        <p:spPr>
          <a:xfrm>
            <a:off x="2353624" y="2438400"/>
            <a:ext cx="1026000" cy="779400"/>
          </a:xfrm>
          <a:prstGeom prst="rect">
            <a:avLst/>
          </a:prstGeom>
          <a:noFill/>
          <a:ln>
            <a:noFill/>
          </a:ln>
        </p:spPr>
        <p:txBody>
          <a:bodyPr anchorCtr="0" anchor="t" bIns="45700" lIns="91425" spcFirstLastPara="1" rIns="91425" wrap="square" tIns="45700">
            <a:noAutofit/>
          </a:bodyPr>
          <a:lstStyle/>
          <a:p>
            <a:pPr indent="0" lvl="0" marL="0" marR="0" rtl="0" algn="r">
              <a:lnSpc>
                <a:spcPct val="93000"/>
              </a:lnSpc>
              <a:spcBef>
                <a:spcPts val="0"/>
              </a:spcBef>
              <a:spcAft>
                <a:spcPts val="0"/>
              </a:spcAft>
              <a:buNone/>
            </a:pPr>
            <a:r>
              <a:rPr lang="en-GB" sz="2400">
                <a:solidFill>
                  <a:srgbClr val="434343"/>
                </a:solidFill>
                <a:latin typeface="Palatino"/>
                <a:ea typeface="Palatino"/>
                <a:cs typeface="Palatino"/>
                <a:sym typeface="Palatino"/>
              </a:rPr>
              <a:t>1101</a:t>
            </a:r>
            <a:endParaRPr>
              <a:solidFill>
                <a:srgbClr val="434343"/>
              </a:solidFill>
            </a:endParaRPr>
          </a:p>
          <a:p>
            <a:pPr indent="0" lvl="0" marL="0" marR="0" rtl="0" algn="r">
              <a:lnSpc>
                <a:spcPct val="93000"/>
              </a:lnSpc>
              <a:spcBef>
                <a:spcPts val="0"/>
              </a:spcBef>
              <a:spcAft>
                <a:spcPts val="0"/>
              </a:spcAft>
              <a:buNone/>
            </a:pPr>
            <a:r>
              <a:rPr lang="en-GB" sz="2400">
                <a:solidFill>
                  <a:srgbClr val="434343"/>
                </a:solidFill>
                <a:latin typeface="Palatino"/>
                <a:ea typeface="Palatino"/>
                <a:cs typeface="Palatino"/>
                <a:sym typeface="Palatino"/>
              </a:rPr>
              <a:t>x</a:t>
            </a:r>
            <a:r>
              <a:rPr lang="en-GB" sz="2400">
                <a:solidFill>
                  <a:srgbClr val="434343"/>
                </a:solidFill>
                <a:latin typeface="Palatino"/>
                <a:ea typeface="Palatino"/>
                <a:cs typeface="Palatino"/>
                <a:sym typeface="Palatino"/>
              </a:rPr>
              <a:t>1011</a:t>
            </a:r>
            <a:endParaRPr sz="2400">
              <a:solidFill>
                <a:srgbClr val="434343"/>
              </a:solidFill>
              <a:latin typeface="Palatino"/>
              <a:ea typeface="Palatino"/>
              <a:cs typeface="Palatino"/>
              <a:sym typeface="Palatino"/>
            </a:endParaRPr>
          </a:p>
        </p:txBody>
      </p:sp>
      <p:cxnSp>
        <p:nvCxnSpPr>
          <p:cNvPr id="415" name="Google Shape;415;p62"/>
          <p:cNvCxnSpPr/>
          <p:nvPr/>
        </p:nvCxnSpPr>
        <p:spPr>
          <a:xfrm>
            <a:off x="1729820" y="3170958"/>
            <a:ext cx="1524000" cy="0"/>
          </a:xfrm>
          <a:prstGeom prst="straightConnector1">
            <a:avLst/>
          </a:prstGeom>
          <a:solidFill>
            <a:srgbClr val="00B8FF"/>
          </a:solidFill>
          <a:ln cap="flat" cmpd="sng" w="9525">
            <a:solidFill>
              <a:srgbClr val="000000"/>
            </a:solidFill>
            <a:prstDash val="solid"/>
            <a:round/>
            <a:headEnd len="sm" w="sm" type="none"/>
            <a:tailEnd len="sm" w="sm" type="none"/>
          </a:ln>
        </p:spPr>
      </p:cxnSp>
      <p:sp>
        <p:nvSpPr>
          <p:cNvPr id="416" name="Google Shape;416;p62"/>
          <p:cNvSpPr txBox="1"/>
          <p:nvPr/>
        </p:nvSpPr>
        <p:spPr>
          <a:xfrm>
            <a:off x="2102950" y="3237300"/>
            <a:ext cx="1271700" cy="390900"/>
          </a:xfrm>
          <a:prstGeom prst="rect">
            <a:avLst/>
          </a:prstGeom>
          <a:noFill/>
          <a:ln>
            <a:noFill/>
          </a:ln>
        </p:spPr>
        <p:txBody>
          <a:bodyPr anchorCtr="0" anchor="t" bIns="45700" lIns="91425" spcFirstLastPara="1" rIns="91425" wrap="square" tIns="45700">
            <a:noAutofit/>
          </a:bodyPr>
          <a:lstStyle/>
          <a:p>
            <a:pPr indent="0" lvl="0" marL="0" marR="0" rtl="0" algn="r">
              <a:lnSpc>
                <a:spcPct val="93000"/>
              </a:lnSpc>
              <a:spcBef>
                <a:spcPts val="0"/>
              </a:spcBef>
              <a:spcAft>
                <a:spcPts val="0"/>
              </a:spcAft>
              <a:buNone/>
            </a:pPr>
            <a:r>
              <a:rPr lang="en-GB" sz="2400">
                <a:solidFill>
                  <a:srgbClr val="434343"/>
                </a:solidFill>
                <a:latin typeface="Palatino"/>
                <a:ea typeface="Palatino"/>
                <a:cs typeface="Palatino"/>
                <a:sym typeface="Palatino"/>
              </a:rPr>
              <a:t>1101</a:t>
            </a:r>
            <a:endParaRPr>
              <a:solidFill>
                <a:srgbClr val="434343"/>
              </a:solidFill>
            </a:endParaRPr>
          </a:p>
          <a:p>
            <a:pPr indent="0" lvl="0" marL="0" marR="0" rtl="0" algn="r">
              <a:lnSpc>
                <a:spcPct val="93000"/>
              </a:lnSpc>
              <a:spcBef>
                <a:spcPts val="0"/>
              </a:spcBef>
              <a:spcAft>
                <a:spcPts val="0"/>
              </a:spcAft>
              <a:buNone/>
            </a:pPr>
            <a:r>
              <a:t/>
            </a:r>
            <a:endParaRPr sz="2400">
              <a:solidFill>
                <a:srgbClr val="434343"/>
              </a:solidFill>
              <a:latin typeface="Palatino"/>
              <a:ea typeface="Palatino"/>
              <a:cs typeface="Palatino"/>
              <a:sym typeface="Palatino"/>
            </a:endParaRPr>
          </a:p>
        </p:txBody>
      </p:sp>
      <p:cxnSp>
        <p:nvCxnSpPr>
          <p:cNvPr id="417" name="Google Shape;417;p62"/>
          <p:cNvCxnSpPr/>
          <p:nvPr/>
        </p:nvCxnSpPr>
        <p:spPr>
          <a:xfrm>
            <a:off x="1850680" y="4008955"/>
            <a:ext cx="1524000" cy="0"/>
          </a:xfrm>
          <a:prstGeom prst="straightConnector1">
            <a:avLst/>
          </a:prstGeom>
          <a:solidFill>
            <a:srgbClr val="00B8FF"/>
          </a:solidFill>
          <a:ln cap="flat" cmpd="sng" w="9525">
            <a:solidFill>
              <a:srgbClr val="000000"/>
            </a:solidFill>
            <a:prstDash val="solid"/>
            <a:round/>
            <a:headEnd len="sm" w="sm" type="none"/>
            <a:tailEnd len="sm" w="sm" type="none"/>
          </a:ln>
        </p:spPr>
      </p:cxnSp>
      <p:sp>
        <p:nvSpPr>
          <p:cNvPr id="418" name="Google Shape;418;p62"/>
          <p:cNvSpPr txBox="1"/>
          <p:nvPr/>
        </p:nvSpPr>
        <p:spPr>
          <a:xfrm>
            <a:off x="2211391" y="4047511"/>
            <a:ext cx="1168200" cy="435900"/>
          </a:xfrm>
          <a:prstGeom prst="rect">
            <a:avLst/>
          </a:prstGeom>
          <a:noFill/>
          <a:ln>
            <a:noFill/>
          </a:ln>
        </p:spPr>
        <p:txBody>
          <a:bodyPr anchorCtr="0" anchor="t" bIns="45700" lIns="91425" spcFirstLastPara="1" rIns="91425" wrap="square" tIns="45700">
            <a:noAutofit/>
          </a:bodyPr>
          <a:lstStyle/>
          <a:p>
            <a:pPr indent="0" lvl="0" marL="0" marR="0" rtl="0" algn="r">
              <a:lnSpc>
                <a:spcPct val="93000"/>
              </a:lnSpc>
              <a:spcBef>
                <a:spcPts val="0"/>
              </a:spcBef>
              <a:spcAft>
                <a:spcPts val="0"/>
              </a:spcAft>
              <a:buNone/>
            </a:pPr>
            <a:r>
              <a:rPr lang="en-GB" sz="2400">
                <a:solidFill>
                  <a:srgbClr val="434343"/>
                </a:solidFill>
                <a:latin typeface="Palatino"/>
                <a:ea typeface="Palatino"/>
                <a:cs typeface="Palatino"/>
                <a:sym typeface="Palatino"/>
              </a:rPr>
              <a:t>100111</a:t>
            </a:r>
            <a:endParaRPr sz="2400">
              <a:solidFill>
                <a:srgbClr val="434343"/>
              </a:solidFill>
              <a:latin typeface="Palatino"/>
              <a:ea typeface="Palatino"/>
              <a:cs typeface="Palatino"/>
              <a:sym typeface="Palatino"/>
            </a:endParaRPr>
          </a:p>
        </p:txBody>
      </p:sp>
      <p:sp>
        <p:nvSpPr>
          <p:cNvPr id="419" name="Google Shape;419;p62"/>
          <p:cNvSpPr txBox="1"/>
          <p:nvPr/>
        </p:nvSpPr>
        <p:spPr>
          <a:xfrm>
            <a:off x="1880473" y="4973183"/>
            <a:ext cx="1488300" cy="435900"/>
          </a:xfrm>
          <a:prstGeom prst="rect">
            <a:avLst/>
          </a:prstGeom>
          <a:noFill/>
          <a:ln>
            <a:noFill/>
          </a:ln>
        </p:spPr>
        <p:txBody>
          <a:bodyPr anchorCtr="0" anchor="t" bIns="45700" lIns="91425" spcFirstLastPara="1" rIns="91425" wrap="square" tIns="45700">
            <a:noAutofit/>
          </a:bodyPr>
          <a:lstStyle/>
          <a:p>
            <a:pPr indent="0" lvl="0" marL="0" marR="0" rtl="0" algn="r">
              <a:lnSpc>
                <a:spcPct val="93000"/>
              </a:lnSpc>
              <a:spcBef>
                <a:spcPts val="0"/>
              </a:spcBef>
              <a:spcAft>
                <a:spcPts val="0"/>
              </a:spcAft>
              <a:buNone/>
            </a:pPr>
            <a:r>
              <a:rPr lang="en-GB" sz="2400">
                <a:solidFill>
                  <a:srgbClr val="434343"/>
                </a:solidFill>
                <a:latin typeface="Palatino"/>
                <a:ea typeface="Palatino"/>
                <a:cs typeface="Palatino"/>
                <a:sym typeface="Palatino"/>
              </a:rPr>
              <a:t>10001111</a:t>
            </a:r>
            <a:endParaRPr sz="2400">
              <a:solidFill>
                <a:srgbClr val="434343"/>
              </a:solidFill>
              <a:latin typeface="Palatino"/>
              <a:ea typeface="Palatino"/>
              <a:cs typeface="Palatino"/>
              <a:sym typeface="Palatino"/>
            </a:endParaRPr>
          </a:p>
        </p:txBody>
      </p:sp>
      <p:sp>
        <p:nvSpPr>
          <p:cNvPr id="420" name="Google Shape;420;p62"/>
          <p:cNvSpPr txBox="1"/>
          <p:nvPr/>
        </p:nvSpPr>
        <p:spPr>
          <a:xfrm>
            <a:off x="2102954" y="4521955"/>
            <a:ext cx="847800" cy="435900"/>
          </a:xfrm>
          <a:prstGeom prst="rect">
            <a:avLst/>
          </a:prstGeom>
          <a:noFill/>
          <a:ln>
            <a:noFill/>
          </a:ln>
        </p:spPr>
        <p:txBody>
          <a:bodyPr anchorCtr="0" anchor="t" bIns="45700" lIns="91425" spcFirstLastPara="1" rIns="91425" wrap="square" tIns="45700">
            <a:noAutofit/>
          </a:bodyPr>
          <a:lstStyle/>
          <a:p>
            <a:pPr indent="0" lvl="0" marL="0" marR="0" rtl="0" algn="r">
              <a:lnSpc>
                <a:spcPct val="93000"/>
              </a:lnSpc>
              <a:spcBef>
                <a:spcPts val="0"/>
              </a:spcBef>
              <a:spcAft>
                <a:spcPts val="0"/>
              </a:spcAft>
              <a:buNone/>
            </a:pPr>
            <a:r>
              <a:rPr lang="en-GB" sz="2400">
                <a:solidFill>
                  <a:srgbClr val="434343"/>
                </a:solidFill>
                <a:latin typeface="Palatino"/>
                <a:ea typeface="Palatino"/>
                <a:cs typeface="Palatino"/>
                <a:sym typeface="Palatino"/>
              </a:rPr>
              <a:t>1101</a:t>
            </a:r>
            <a:endParaRPr sz="2400">
              <a:solidFill>
                <a:srgbClr val="434343"/>
              </a:solidFill>
              <a:latin typeface="Palatino"/>
              <a:ea typeface="Palatino"/>
              <a:cs typeface="Palatino"/>
              <a:sym typeface="Palatino"/>
            </a:endParaRPr>
          </a:p>
        </p:txBody>
      </p:sp>
      <p:cxnSp>
        <p:nvCxnSpPr>
          <p:cNvPr id="421" name="Google Shape;421;p62"/>
          <p:cNvCxnSpPr/>
          <p:nvPr/>
        </p:nvCxnSpPr>
        <p:spPr>
          <a:xfrm>
            <a:off x="1855606" y="4940766"/>
            <a:ext cx="1524000" cy="0"/>
          </a:xfrm>
          <a:prstGeom prst="straightConnector1">
            <a:avLst/>
          </a:prstGeom>
          <a:solidFill>
            <a:srgbClr val="00B8FF"/>
          </a:solidFill>
          <a:ln cap="flat" cmpd="sng" w="9525">
            <a:solidFill>
              <a:srgbClr val="000000"/>
            </a:solidFill>
            <a:prstDash val="solid"/>
            <a:round/>
            <a:headEnd len="sm" w="sm" type="none"/>
            <a:tailEnd len="sm" w="sm" type="none"/>
          </a:ln>
        </p:spPr>
      </p:cxnSp>
      <p:sp>
        <p:nvSpPr>
          <p:cNvPr id="422" name="Google Shape;422;p62"/>
          <p:cNvSpPr txBox="1"/>
          <p:nvPr/>
        </p:nvSpPr>
        <p:spPr>
          <a:xfrm>
            <a:off x="370800" y="6073200"/>
            <a:ext cx="8402400" cy="7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For more information on Integer multiplication, please visit: </a:t>
            </a:r>
            <a:r>
              <a:rPr lang="en-GB" u="sng">
                <a:solidFill>
                  <a:schemeClr val="accent4"/>
                </a:solidFill>
                <a:highlight>
                  <a:srgbClr val="FFFFFF"/>
                </a:highlight>
                <a:hlinkClick r:id="rId3"/>
              </a:rPr>
              <a:t>https://www.youtube.com/watch?v=QW0XNZPyWUk</a:t>
            </a:r>
            <a:endParaRPr>
              <a:solidFill>
                <a:schemeClr val="accent4"/>
              </a:solidFill>
            </a:endParaRPr>
          </a:p>
        </p:txBody>
      </p:sp>
      <p:sp>
        <p:nvSpPr>
          <p:cNvPr id="423" name="Google Shape;423;p62"/>
          <p:cNvSpPr txBox="1"/>
          <p:nvPr/>
        </p:nvSpPr>
        <p:spPr>
          <a:xfrm>
            <a:off x="2263450" y="3642400"/>
            <a:ext cx="950700" cy="390900"/>
          </a:xfrm>
          <a:prstGeom prst="rect">
            <a:avLst/>
          </a:prstGeom>
          <a:noFill/>
          <a:ln>
            <a:noFill/>
          </a:ln>
        </p:spPr>
        <p:txBody>
          <a:bodyPr anchorCtr="0" anchor="ctr" bIns="91425" lIns="91425" spcFirstLastPara="1" rIns="91425" wrap="square" tIns="91425">
            <a:noAutofit/>
          </a:bodyPr>
          <a:lstStyle/>
          <a:p>
            <a:pPr indent="0" lvl="0" marL="0" rtl="0" algn="r">
              <a:lnSpc>
                <a:spcPct val="93000"/>
              </a:lnSpc>
              <a:spcBef>
                <a:spcPts val="0"/>
              </a:spcBef>
              <a:spcAft>
                <a:spcPts val="0"/>
              </a:spcAft>
              <a:buNone/>
            </a:pPr>
            <a:r>
              <a:rPr lang="en-GB" sz="2400">
                <a:solidFill>
                  <a:srgbClr val="434343"/>
                </a:solidFill>
                <a:latin typeface="Palatino"/>
                <a:ea typeface="Palatino"/>
                <a:cs typeface="Palatino"/>
                <a:sym typeface="Palatino"/>
              </a:rPr>
              <a:t>1101 </a:t>
            </a:r>
            <a:endParaRPr sz="2400">
              <a:solidFill>
                <a:srgbClr val="434343"/>
              </a:solidFill>
              <a:latin typeface="Palatino"/>
              <a:ea typeface="Palatino"/>
              <a:cs typeface="Palatino"/>
              <a:sym typeface="Palatino"/>
            </a:endParaRPr>
          </a:p>
        </p:txBody>
      </p:sp>
      <p:sp>
        <p:nvSpPr>
          <p:cNvPr id="424" name="Google Shape;424;p62"/>
          <p:cNvSpPr txBox="1"/>
          <p:nvPr/>
        </p:nvSpPr>
        <p:spPr>
          <a:xfrm>
            <a:off x="3367407" y="2438400"/>
            <a:ext cx="847800" cy="7794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93000"/>
              </a:lnSpc>
              <a:spcBef>
                <a:spcPts val="0"/>
              </a:spcBef>
              <a:spcAft>
                <a:spcPts val="0"/>
              </a:spcAft>
              <a:buNone/>
            </a:pPr>
            <a:r>
              <a:rPr lang="en-GB" sz="2400">
                <a:solidFill>
                  <a:srgbClr val="FF0000"/>
                </a:solidFill>
                <a:latin typeface="Palatino"/>
                <a:ea typeface="Palatino"/>
                <a:cs typeface="Palatino"/>
                <a:sym typeface="Palatino"/>
              </a:rPr>
              <a:t>1101</a:t>
            </a:r>
            <a:endParaRPr>
              <a:solidFill>
                <a:srgbClr val="FF0000"/>
              </a:solidFill>
            </a:endParaRPr>
          </a:p>
          <a:p>
            <a:pPr indent="0" lvl="0" marL="0" marR="0" rtl="0" algn="r">
              <a:lnSpc>
                <a:spcPct val="93000"/>
              </a:lnSpc>
              <a:spcBef>
                <a:spcPts val="0"/>
              </a:spcBef>
              <a:spcAft>
                <a:spcPts val="0"/>
              </a:spcAft>
              <a:buNone/>
            </a:pPr>
            <a:r>
              <a:rPr lang="en-GB" sz="2400">
                <a:solidFill>
                  <a:srgbClr val="FF0000"/>
                </a:solidFill>
                <a:latin typeface="Palatino"/>
                <a:ea typeface="Palatino"/>
                <a:cs typeface="Palatino"/>
                <a:sym typeface="Palatino"/>
              </a:rPr>
              <a:t>x</a:t>
            </a:r>
            <a:r>
              <a:rPr lang="en-GB" sz="2400">
                <a:solidFill>
                  <a:srgbClr val="FF0000"/>
                </a:solidFill>
                <a:latin typeface="Palatino"/>
                <a:ea typeface="Palatino"/>
                <a:cs typeface="Palatino"/>
                <a:sym typeface="Palatino"/>
              </a:rPr>
              <a:t>1</a:t>
            </a:r>
            <a:endParaRPr sz="2400">
              <a:solidFill>
                <a:srgbClr val="FF0000"/>
              </a:solidFill>
              <a:latin typeface="Palatino"/>
              <a:ea typeface="Palatino"/>
              <a:cs typeface="Palatino"/>
              <a:sym typeface="Palatino"/>
            </a:endParaRPr>
          </a:p>
        </p:txBody>
      </p:sp>
      <p:cxnSp>
        <p:nvCxnSpPr>
          <p:cNvPr id="425" name="Google Shape;425;p62"/>
          <p:cNvCxnSpPr>
            <a:stCxn id="424" idx="2"/>
            <a:endCxn id="416" idx="3"/>
          </p:cNvCxnSpPr>
          <p:nvPr/>
        </p:nvCxnSpPr>
        <p:spPr>
          <a:xfrm rot="5400000">
            <a:off x="3475407" y="3117000"/>
            <a:ext cx="215100" cy="416700"/>
          </a:xfrm>
          <a:prstGeom prst="bentConnector2">
            <a:avLst/>
          </a:prstGeom>
          <a:noFill/>
          <a:ln cap="flat" cmpd="sng" w="9525">
            <a:solidFill>
              <a:srgbClr val="FF0000"/>
            </a:solidFill>
            <a:prstDash val="solid"/>
            <a:round/>
            <a:headEnd len="med" w="med" type="none"/>
            <a:tailEnd len="med" w="med" type="stealth"/>
          </a:ln>
        </p:spPr>
      </p:cxnSp>
      <p:sp>
        <p:nvSpPr>
          <p:cNvPr id="426" name="Google Shape;426;p62"/>
          <p:cNvSpPr txBox="1"/>
          <p:nvPr/>
        </p:nvSpPr>
        <p:spPr>
          <a:xfrm>
            <a:off x="4305707" y="2438400"/>
            <a:ext cx="847800" cy="7794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93000"/>
              </a:lnSpc>
              <a:spcBef>
                <a:spcPts val="0"/>
              </a:spcBef>
              <a:spcAft>
                <a:spcPts val="0"/>
              </a:spcAft>
              <a:buNone/>
            </a:pPr>
            <a:r>
              <a:rPr lang="en-GB" sz="2400">
                <a:solidFill>
                  <a:srgbClr val="FF0000"/>
                </a:solidFill>
                <a:latin typeface="Palatino"/>
                <a:ea typeface="Palatino"/>
                <a:cs typeface="Palatino"/>
                <a:sym typeface="Palatino"/>
              </a:rPr>
              <a:t>1101</a:t>
            </a:r>
            <a:endParaRPr>
              <a:solidFill>
                <a:srgbClr val="FF0000"/>
              </a:solidFill>
            </a:endParaRPr>
          </a:p>
          <a:p>
            <a:pPr indent="0" lvl="0" marL="0" marR="0" rtl="0" algn="r">
              <a:lnSpc>
                <a:spcPct val="93000"/>
              </a:lnSpc>
              <a:spcBef>
                <a:spcPts val="0"/>
              </a:spcBef>
              <a:spcAft>
                <a:spcPts val="0"/>
              </a:spcAft>
              <a:buNone/>
            </a:pPr>
            <a:r>
              <a:rPr lang="en-GB" sz="2400">
                <a:solidFill>
                  <a:srgbClr val="FF0000"/>
                </a:solidFill>
                <a:latin typeface="Palatino"/>
                <a:ea typeface="Palatino"/>
                <a:cs typeface="Palatino"/>
                <a:sym typeface="Palatino"/>
              </a:rPr>
              <a:t>x</a:t>
            </a:r>
            <a:r>
              <a:rPr lang="en-GB" sz="2400">
                <a:solidFill>
                  <a:srgbClr val="FF0000"/>
                </a:solidFill>
                <a:latin typeface="Palatino"/>
                <a:ea typeface="Palatino"/>
                <a:cs typeface="Palatino"/>
                <a:sym typeface="Palatino"/>
              </a:rPr>
              <a:t>10</a:t>
            </a:r>
            <a:endParaRPr sz="2400">
              <a:solidFill>
                <a:srgbClr val="FF0000"/>
              </a:solidFill>
              <a:latin typeface="Palatino"/>
              <a:ea typeface="Palatino"/>
              <a:cs typeface="Palatino"/>
              <a:sym typeface="Palatino"/>
            </a:endParaRPr>
          </a:p>
        </p:txBody>
      </p:sp>
      <p:cxnSp>
        <p:nvCxnSpPr>
          <p:cNvPr id="427" name="Google Shape;427;p62"/>
          <p:cNvCxnSpPr>
            <a:stCxn id="426" idx="2"/>
            <a:endCxn id="423" idx="3"/>
          </p:cNvCxnSpPr>
          <p:nvPr/>
        </p:nvCxnSpPr>
        <p:spPr>
          <a:xfrm rot="5400000">
            <a:off x="3661757" y="2770050"/>
            <a:ext cx="620100" cy="1515600"/>
          </a:xfrm>
          <a:prstGeom prst="bentConnector2">
            <a:avLst/>
          </a:prstGeom>
          <a:noFill/>
          <a:ln cap="flat" cmpd="sng" w="9525">
            <a:solidFill>
              <a:srgbClr val="FF0000"/>
            </a:solidFill>
            <a:prstDash val="solid"/>
            <a:round/>
            <a:headEnd len="med" w="med" type="none"/>
            <a:tailEnd len="med" w="med" type="stealth"/>
          </a:ln>
        </p:spPr>
      </p:cxnSp>
      <p:sp>
        <p:nvSpPr>
          <p:cNvPr id="428" name="Google Shape;428;p62"/>
          <p:cNvSpPr txBox="1"/>
          <p:nvPr/>
        </p:nvSpPr>
        <p:spPr>
          <a:xfrm>
            <a:off x="6086249" y="2438400"/>
            <a:ext cx="950700" cy="7794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93000"/>
              </a:lnSpc>
              <a:spcBef>
                <a:spcPts val="0"/>
              </a:spcBef>
              <a:spcAft>
                <a:spcPts val="0"/>
              </a:spcAft>
              <a:buNone/>
            </a:pPr>
            <a:r>
              <a:rPr lang="en-GB" sz="2400">
                <a:solidFill>
                  <a:srgbClr val="FF0000"/>
                </a:solidFill>
                <a:latin typeface="Palatino"/>
                <a:ea typeface="Palatino"/>
                <a:cs typeface="Palatino"/>
                <a:sym typeface="Palatino"/>
              </a:rPr>
              <a:t>1101</a:t>
            </a:r>
            <a:endParaRPr>
              <a:solidFill>
                <a:srgbClr val="FF0000"/>
              </a:solidFill>
            </a:endParaRPr>
          </a:p>
          <a:p>
            <a:pPr indent="0" lvl="0" marL="0" marR="0" rtl="0" algn="r">
              <a:lnSpc>
                <a:spcPct val="93000"/>
              </a:lnSpc>
              <a:spcBef>
                <a:spcPts val="0"/>
              </a:spcBef>
              <a:spcAft>
                <a:spcPts val="0"/>
              </a:spcAft>
              <a:buNone/>
            </a:pPr>
            <a:r>
              <a:rPr lang="en-GB" sz="2400">
                <a:solidFill>
                  <a:srgbClr val="FF0000"/>
                </a:solidFill>
                <a:latin typeface="Palatino"/>
                <a:ea typeface="Palatino"/>
                <a:cs typeface="Palatino"/>
                <a:sym typeface="Palatino"/>
              </a:rPr>
              <a:t>x1000</a:t>
            </a:r>
            <a:endParaRPr sz="2400">
              <a:solidFill>
                <a:srgbClr val="FF0000"/>
              </a:solidFill>
              <a:latin typeface="Palatino"/>
              <a:ea typeface="Palatino"/>
              <a:cs typeface="Palatino"/>
              <a:sym typeface="Palatino"/>
            </a:endParaRPr>
          </a:p>
        </p:txBody>
      </p:sp>
      <p:cxnSp>
        <p:nvCxnSpPr>
          <p:cNvPr id="429" name="Google Shape;429;p62"/>
          <p:cNvCxnSpPr>
            <a:stCxn id="428" idx="2"/>
            <a:endCxn id="420" idx="3"/>
          </p:cNvCxnSpPr>
          <p:nvPr/>
        </p:nvCxnSpPr>
        <p:spPr>
          <a:xfrm rot="5400000">
            <a:off x="3995099" y="2173500"/>
            <a:ext cx="1522200" cy="3610800"/>
          </a:xfrm>
          <a:prstGeom prst="bentConnector2">
            <a:avLst/>
          </a:prstGeom>
          <a:noFill/>
          <a:ln cap="flat" cmpd="sng" w="9525">
            <a:solidFill>
              <a:srgbClr val="FF0000"/>
            </a:solidFill>
            <a:prstDash val="solid"/>
            <a:round/>
            <a:headEnd len="med" w="med" type="none"/>
            <a:tailEnd len="med" w="med" type="stealth"/>
          </a:ln>
        </p:spPr>
      </p:cxnSp>
      <p:sp>
        <p:nvSpPr>
          <p:cNvPr id="430" name="Google Shape;430;p62"/>
          <p:cNvSpPr txBox="1"/>
          <p:nvPr/>
        </p:nvSpPr>
        <p:spPr>
          <a:xfrm>
            <a:off x="4834900" y="3332400"/>
            <a:ext cx="1168200" cy="7848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93000"/>
              </a:lnSpc>
              <a:spcBef>
                <a:spcPts val="0"/>
              </a:spcBef>
              <a:spcAft>
                <a:spcPts val="0"/>
              </a:spcAft>
              <a:buNone/>
            </a:pPr>
            <a:r>
              <a:rPr lang="en-GB" sz="2400">
                <a:solidFill>
                  <a:srgbClr val="FF0000"/>
                </a:solidFill>
                <a:latin typeface="Palatino"/>
                <a:ea typeface="Palatino"/>
                <a:cs typeface="Palatino"/>
                <a:sym typeface="Palatino"/>
              </a:rPr>
              <a:t>1101</a:t>
            </a:r>
            <a:endParaRPr sz="2400">
              <a:solidFill>
                <a:srgbClr val="FF0000"/>
              </a:solidFill>
              <a:latin typeface="Palatino"/>
              <a:ea typeface="Palatino"/>
              <a:cs typeface="Palatino"/>
              <a:sym typeface="Palatino"/>
            </a:endParaRPr>
          </a:p>
          <a:p>
            <a:pPr indent="0" lvl="0" marL="0" marR="0" rtl="0" algn="r">
              <a:lnSpc>
                <a:spcPct val="93000"/>
              </a:lnSpc>
              <a:spcBef>
                <a:spcPts val="0"/>
              </a:spcBef>
              <a:spcAft>
                <a:spcPts val="0"/>
              </a:spcAft>
              <a:buNone/>
            </a:pPr>
            <a:r>
              <a:rPr lang="en-GB" sz="2400">
                <a:solidFill>
                  <a:srgbClr val="FF0000"/>
                </a:solidFill>
                <a:latin typeface="Palatino"/>
                <a:ea typeface="Palatino"/>
                <a:cs typeface="Palatino"/>
                <a:sym typeface="Palatino"/>
              </a:rPr>
              <a:t>+11010</a:t>
            </a:r>
            <a:endParaRPr sz="2400">
              <a:solidFill>
                <a:srgbClr val="FF0000"/>
              </a:solidFill>
              <a:latin typeface="Palatino"/>
              <a:ea typeface="Palatino"/>
              <a:cs typeface="Palatino"/>
              <a:sym typeface="Palatino"/>
            </a:endParaRPr>
          </a:p>
          <a:p>
            <a:pPr indent="0" lvl="0" marL="0" marR="0" rtl="0" algn="r">
              <a:lnSpc>
                <a:spcPct val="93000"/>
              </a:lnSpc>
              <a:spcBef>
                <a:spcPts val="0"/>
              </a:spcBef>
              <a:spcAft>
                <a:spcPts val="0"/>
              </a:spcAft>
              <a:buNone/>
            </a:pPr>
            <a:r>
              <a:t/>
            </a:r>
            <a:endParaRPr sz="2400">
              <a:solidFill>
                <a:srgbClr val="434343"/>
              </a:solidFill>
              <a:latin typeface="Palatino"/>
              <a:ea typeface="Palatino"/>
              <a:cs typeface="Palatino"/>
              <a:sym typeface="Palatino"/>
            </a:endParaRPr>
          </a:p>
        </p:txBody>
      </p:sp>
      <p:cxnSp>
        <p:nvCxnSpPr>
          <p:cNvPr id="431" name="Google Shape;431;p62"/>
          <p:cNvCxnSpPr>
            <a:stCxn id="430" idx="2"/>
            <a:endCxn id="418" idx="3"/>
          </p:cNvCxnSpPr>
          <p:nvPr/>
        </p:nvCxnSpPr>
        <p:spPr>
          <a:xfrm rot="5400000">
            <a:off x="4325200" y="3171600"/>
            <a:ext cx="148200" cy="2039400"/>
          </a:xfrm>
          <a:prstGeom prst="bentConnector2">
            <a:avLst/>
          </a:prstGeom>
          <a:noFill/>
          <a:ln cap="flat" cmpd="sng" w="9525">
            <a:solidFill>
              <a:srgbClr val="FF0000"/>
            </a:solidFill>
            <a:prstDash val="solid"/>
            <a:round/>
            <a:headEnd len="med" w="med" type="none"/>
            <a:tailEnd len="med" w="med" type="stealth"/>
          </a:ln>
        </p:spPr>
      </p:cxnSp>
      <p:sp>
        <p:nvSpPr>
          <p:cNvPr id="432" name="Google Shape;432;p62"/>
          <p:cNvSpPr txBox="1"/>
          <p:nvPr/>
        </p:nvSpPr>
        <p:spPr>
          <a:xfrm>
            <a:off x="6705150" y="4255800"/>
            <a:ext cx="1524000" cy="7794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93000"/>
              </a:lnSpc>
              <a:spcBef>
                <a:spcPts val="0"/>
              </a:spcBef>
              <a:spcAft>
                <a:spcPts val="0"/>
              </a:spcAft>
              <a:buNone/>
            </a:pPr>
            <a:r>
              <a:rPr lang="en-GB" sz="2400">
                <a:solidFill>
                  <a:srgbClr val="FF0000"/>
                </a:solidFill>
                <a:latin typeface="Palatino"/>
                <a:ea typeface="Palatino"/>
                <a:cs typeface="Palatino"/>
                <a:sym typeface="Palatino"/>
              </a:rPr>
              <a:t>100111</a:t>
            </a:r>
            <a:endParaRPr sz="2400">
              <a:solidFill>
                <a:srgbClr val="FF0000"/>
              </a:solidFill>
              <a:latin typeface="Palatino"/>
              <a:ea typeface="Palatino"/>
              <a:cs typeface="Palatino"/>
              <a:sym typeface="Palatino"/>
            </a:endParaRPr>
          </a:p>
          <a:p>
            <a:pPr indent="0" lvl="0" marL="0" marR="0" rtl="0" algn="r">
              <a:lnSpc>
                <a:spcPct val="93000"/>
              </a:lnSpc>
              <a:spcBef>
                <a:spcPts val="0"/>
              </a:spcBef>
              <a:spcAft>
                <a:spcPts val="0"/>
              </a:spcAft>
              <a:buNone/>
            </a:pPr>
            <a:r>
              <a:rPr lang="en-GB" sz="2400">
                <a:solidFill>
                  <a:srgbClr val="FF0000"/>
                </a:solidFill>
                <a:latin typeface="Palatino"/>
                <a:ea typeface="Palatino"/>
                <a:cs typeface="Palatino"/>
                <a:sym typeface="Palatino"/>
              </a:rPr>
              <a:t>+1101000</a:t>
            </a:r>
            <a:endParaRPr sz="2400">
              <a:solidFill>
                <a:srgbClr val="FF0000"/>
              </a:solidFill>
              <a:latin typeface="Palatino"/>
              <a:ea typeface="Palatino"/>
              <a:cs typeface="Palatino"/>
              <a:sym typeface="Palatino"/>
            </a:endParaRPr>
          </a:p>
        </p:txBody>
      </p:sp>
      <p:cxnSp>
        <p:nvCxnSpPr>
          <p:cNvPr id="433" name="Google Shape;433;p62"/>
          <p:cNvCxnSpPr>
            <a:stCxn id="432" idx="2"/>
            <a:endCxn id="419" idx="3"/>
          </p:cNvCxnSpPr>
          <p:nvPr/>
        </p:nvCxnSpPr>
        <p:spPr>
          <a:xfrm rot="5400000">
            <a:off x="5340000" y="3064050"/>
            <a:ext cx="156000" cy="4098300"/>
          </a:xfrm>
          <a:prstGeom prst="bentConnector2">
            <a:avLst/>
          </a:prstGeom>
          <a:noFill/>
          <a:ln cap="flat" cmpd="sng" w="9525">
            <a:solidFill>
              <a:srgbClr val="FF0000"/>
            </a:solidFill>
            <a:prstDash val="solid"/>
            <a:round/>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3"/>
          <p:cNvSpPr txBox="1"/>
          <p:nvPr>
            <p:ph type="title"/>
          </p:nvPr>
        </p:nvSpPr>
        <p:spPr>
          <a:xfrm>
            <a:off x="2500000" y="2379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Integer Multiplication</a:t>
            </a:r>
            <a:endParaRPr b="1" i="0" sz="2400" u="none" cap="none" strike="noStrike">
              <a:solidFill>
                <a:schemeClr val="dk2"/>
              </a:solidFill>
              <a:latin typeface="Arial"/>
              <a:ea typeface="Arial"/>
              <a:cs typeface="Arial"/>
              <a:sym typeface="Arial"/>
            </a:endParaRPr>
          </a:p>
        </p:txBody>
      </p:sp>
      <p:sp>
        <p:nvSpPr>
          <p:cNvPr id="439" name="Google Shape;439;p63"/>
          <p:cNvSpPr txBox="1"/>
          <p:nvPr/>
        </p:nvSpPr>
        <p:spPr>
          <a:xfrm>
            <a:off x="526650" y="1300900"/>
            <a:ext cx="8270100" cy="1600200"/>
          </a:xfrm>
          <a:prstGeom prst="rect">
            <a:avLst/>
          </a:prstGeom>
          <a:noFill/>
          <a:ln>
            <a:noFill/>
          </a:ln>
        </p:spPr>
        <p:txBody>
          <a:bodyPr anchorCtr="0" anchor="t" bIns="46800" lIns="90000" spcFirstLastPara="1" rIns="90000" wrap="square" tIns="46800">
            <a:noAutofit/>
          </a:bodyPr>
          <a:lstStyle/>
          <a:p>
            <a:pPr indent="-328612" lvl="0" marL="341312" rtl="0" algn="l">
              <a:lnSpc>
                <a:spcPct val="93000"/>
              </a:lnSpc>
              <a:spcBef>
                <a:spcPts val="0"/>
              </a:spcBef>
              <a:spcAft>
                <a:spcPts val="0"/>
              </a:spcAft>
              <a:buClr>
                <a:srgbClr val="434343"/>
              </a:buClr>
              <a:buSzPts val="1800"/>
              <a:buFont typeface="Arial"/>
              <a:buChar char="•"/>
            </a:pPr>
            <a:r>
              <a:rPr b="1" lang="en-GB" sz="1800">
                <a:solidFill>
                  <a:srgbClr val="434343"/>
                </a:solidFill>
              </a:rPr>
              <a:t>Example:</a:t>
            </a:r>
            <a:r>
              <a:rPr lang="en-GB" sz="1800">
                <a:solidFill>
                  <a:srgbClr val="434343"/>
                </a:solidFill>
              </a:rPr>
              <a:t> How an integer multiplication is implemented. Use the multiplication of </a:t>
            </a:r>
            <a:r>
              <a:rPr lang="en-GB" sz="1800">
                <a:solidFill>
                  <a:srgbClr val="0000FF"/>
                </a:solidFill>
              </a:rPr>
              <a:t>1011×1101</a:t>
            </a:r>
            <a:r>
              <a:rPr lang="en-GB" sz="1800">
                <a:solidFill>
                  <a:srgbClr val="434343"/>
                </a:solidFill>
              </a:rPr>
              <a:t> as an example and show what intermediate values would result. </a:t>
            </a:r>
            <a:endParaRPr sz="1800">
              <a:solidFill>
                <a:srgbClr val="434343"/>
              </a:solidFill>
            </a:endParaRPr>
          </a:p>
          <a:p>
            <a:pPr indent="0" lvl="0" marL="0" rtl="0" algn="l">
              <a:lnSpc>
                <a:spcPct val="93000"/>
              </a:lnSpc>
              <a:spcBef>
                <a:spcPts val="0"/>
              </a:spcBef>
              <a:spcAft>
                <a:spcPts val="0"/>
              </a:spcAft>
              <a:buNone/>
            </a:pPr>
            <a:r>
              <a:rPr lang="en-GB" sz="1800">
                <a:solidFill>
                  <a:srgbClr val="FF0000"/>
                </a:solidFill>
              </a:rPr>
              <a:t>      How many bits result</a:t>
            </a:r>
            <a:r>
              <a:rPr lang="en-GB" sz="1800">
                <a:solidFill>
                  <a:srgbClr val="434343"/>
                </a:solidFill>
              </a:rPr>
              <a:t> when two n bit quantities are multiplied together?	</a:t>
            </a:r>
            <a:endParaRPr sz="1800">
              <a:solidFill>
                <a:srgbClr val="434343"/>
              </a:solidFill>
            </a:endParaRPr>
          </a:p>
          <a:p>
            <a:pPr indent="0" lvl="0" marL="0" rtl="0" algn="l">
              <a:lnSpc>
                <a:spcPct val="93000"/>
              </a:lnSpc>
              <a:spcBef>
                <a:spcPts val="0"/>
              </a:spcBef>
              <a:spcAft>
                <a:spcPts val="0"/>
              </a:spcAft>
              <a:buNone/>
            </a:pPr>
            <a:r>
              <a:t/>
            </a:r>
            <a:endParaRPr sz="1800">
              <a:solidFill>
                <a:srgbClr val="434343"/>
              </a:solidFill>
            </a:endParaRPr>
          </a:p>
          <a:p>
            <a:pPr indent="0" lvl="0" marL="0" rtl="0" algn="l">
              <a:lnSpc>
                <a:spcPct val="93000"/>
              </a:lnSpc>
              <a:spcBef>
                <a:spcPts val="0"/>
              </a:spcBef>
              <a:spcAft>
                <a:spcPts val="0"/>
              </a:spcAft>
              <a:buNone/>
            </a:pPr>
            <a:r>
              <a:rPr lang="en-GB" sz="1800">
                <a:solidFill>
                  <a:srgbClr val="434343"/>
                </a:solidFill>
              </a:rPr>
              <a:t>For each 1 bit in the multiplier, the multiplicand is added into the result, having shifted to correct position</a:t>
            </a:r>
            <a:endParaRPr sz="1800">
              <a:solidFill>
                <a:srgbClr val="434343"/>
              </a:solidFill>
            </a:endParaRPr>
          </a:p>
          <a:p>
            <a:pPr indent="0" lvl="0" marL="0" rtl="0" algn="l">
              <a:lnSpc>
                <a:spcPct val="93000"/>
              </a:lnSpc>
              <a:spcBef>
                <a:spcPts val="0"/>
              </a:spcBef>
              <a:spcAft>
                <a:spcPts val="0"/>
              </a:spcAft>
              <a:buNone/>
            </a:pPr>
            <a:r>
              <a:t/>
            </a:r>
            <a:endParaRPr sz="1800">
              <a:solidFill>
                <a:srgbClr val="434343"/>
              </a:solidFill>
            </a:endParaRPr>
          </a:p>
          <a:p>
            <a:pPr indent="0" lvl="0" marL="0" marR="76200" rtl="0" algn="l">
              <a:lnSpc>
                <a:spcPct val="100000"/>
              </a:lnSpc>
              <a:spcBef>
                <a:spcPts val="0"/>
              </a:spcBef>
              <a:spcAft>
                <a:spcPts val="0"/>
              </a:spcAft>
              <a:buNone/>
            </a:pPr>
            <a:r>
              <a:t/>
            </a:r>
            <a:endParaRPr sz="1800">
              <a:solidFill>
                <a:srgbClr val="0000FF"/>
              </a:solidFill>
            </a:endParaRPr>
          </a:p>
          <a:p>
            <a:pPr indent="0" lvl="0" marL="0" marR="76200" rtl="0" algn="l">
              <a:lnSpc>
                <a:spcPct val="100000"/>
              </a:lnSpc>
              <a:spcBef>
                <a:spcPts val="2700"/>
              </a:spcBef>
              <a:spcAft>
                <a:spcPts val="0"/>
              </a:spcAft>
              <a:buNone/>
            </a:pPr>
            <a:r>
              <a:t/>
            </a:r>
            <a:endParaRPr sz="1800">
              <a:solidFill>
                <a:srgbClr val="0000FF"/>
              </a:solidFill>
            </a:endParaRPr>
          </a:p>
          <a:p>
            <a:pPr indent="0" lvl="0" marL="0" marR="76200" rtl="0" algn="l">
              <a:lnSpc>
                <a:spcPct val="100000"/>
              </a:lnSpc>
              <a:spcBef>
                <a:spcPts val="2700"/>
              </a:spcBef>
              <a:spcAft>
                <a:spcPts val="0"/>
              </a:spcAft>
              <a:buNone/>
            </a:pPr>
            <a:r>
              <a:t/>
            </a:r>
            <a:endParaRPr sz="1800">
              <a:solidFill>
                <a:srgbClr val="0000FF"/>
              </a:solidFill>
            </a:endParaRPr>
          </a:p>
          <a:p>
            <a:pPr indent="0" lvl="0" marL="0" marR="76200" rtl="0" algn="l">
              <a:lnSpc>
                <a:spcPct val="100000"/>
              </a:lnSpc>
              <a:spcBef>
                <a:spcPts val="2700"/>
              </a:spcBef>
              <a:spcAft>
                <a:spcPts val="0"/>
              </a:spcAft>
              <a:buNone/>
            </a:pPr>
            <a:r>
              <a:t/>
            </a:r>
            <a:endParaRPr sz="1800">
              <a:solidFill>
                <a:srgbClr val="0000FF"/>
              </a:solidFill>
            </a:endParaRPr>
          </a:p>
          <a:p>
            <a:pPr indent="0" lvl="0" marL="0" marR="76200" rtl="0" algn="l">
              <a:lnSpc>
                <a:spcPct val="100000"/>
              </a:lnSpc>
              <a:spcBef>
                <a:spcPts val="2700"/>
              </a:spcBef>
              <a:spcAft>
                <a:spcPts val="0"/>
              </a:spcAft>
              <a:buNone/>
            </a:pPr>
            <a:r>
              <a:rPr lang="en-GB" sz="1800">
                <a:solidFill>
                  <a:srgbClr val="FF0000"/>
                </a:solidFill>
              </a:rPr>
              <a:t>Product of 2 n bit numbers has 2n bits</a:t>
            </a:r>
            <a:endParaRPr sz="1100">
              <a:solidFill>
                <a:srgbClr val="FF0000"/>
              </a:solidFill>
            </a:endParaRPr>
          </a:p>
          <a:p>
            <a:pPr indent="0" lvl="0" marL="0" rtl="0" algn="l">
              <a:lnSpc>
                <a:spcPct val="93000"/>
              </a:lnSpc>
              <a:spcBef>
                <a:spcPts val="2700"/>
              </a:spcBef>
              <a:spcAft>
                <a:spcPts val="0"/>
              </a:spcAft>
              <a:buNone/>
            </a:pPr>
            <a:r>
              <a:t/>
            </a:r>
            <a:endParaRPr sz="1800">
              <a:solidFill>
                <a:srgbClr val="434343"/>
              </a:solidFill>
            </a:endParaRPr>
          </a:p>
          <a:p>
            <a:pPr indent="0" lvl="0" marL="0" rtl="0" algn="l">
              <a:lnSpc>
                <a:spcPct val="93000"/>
              </a:lnSpc>
              <a:spcBef>
                <a:spcPts val="0"/>
              </a:spcBef>
              <a:spcAft>
                <a:spcPts val="0"/>
              </a:spcAft>
              <a:buNone/>
            </a:pPr>
            <a:r>
              <a:t/>
            </a:r>
            <a:endParaRPr sz="1800">
              <a:solidFill>
                <a:srgbClr val="434343"/>
              </a:solidFill>
            </a:endParaRPr>
          </a:p>
          <a:p>
            <a:pPr indent="0" lvl="0" marL="0" rtl="0" algn="l">
              <a:lnSpc>
                <a:spcPct val="93000"/>
              </a:lnSpc>
              <a:spcBef>
                <a:spcPts val="0"/>
              </a:spcBef>
              <a:spcAft>
                <a:spcPts val="0"/>
              </a:spcAft>
              <a:buNone/>
            </a:pPr>
            <a:r>
              <a:t/>
            </a:r>
            <a:endParaRPr sz="1800">
              <a:solidFill>
                <a:srgbClr val="434343"/>
              </a:solidFill>
            </a:endParaRPr>
          </a:p>
          <a:p>
            <a:pPr indent="0" lvl="0" marL="0" rtl="0" algn="l">
              <a:lnSpc>
                <a:spcPct val="93000"/>
              </a:lnSpc>
              <a:spcBef>
                <a:spcPts val="0"/>
              </a:spcBef>
              <a:spcAft>
                <a:spcPts val="0"/>
              </a:spcAft>
              <a:buNone/>
            </a:pPr>
            <a:r>
              <a:t/>
            </a:r>
            <a:endParaRPr sz="1800">
              <a:solidFill>
                <a:srgbClr val="434343"/>
              </a:solidFill>
            </a:endParaRPr>
          </a:p>
          <a:p>
            <a:pPr indent="-214312" lvl="0" marL="341312" rtl="0" algn="l">
              <a:lnSpc>
                <a:spcPct val="93000"/>
              </a:lnSpc>
              <a:spcBef>
                <a:spcPts val="800"/>
              </a:spcBef>
              <a:spcAft>
                <a:spcPts val="0"/>
              </a:spcAft>
              <a:buNone/>
            </a:pPr>
            <a:r>
              <a:t/>
            </a:r>
            <a:endParaRPr sz="1800">
              <a:solidFill>
                <a:srgbClr val="434343"/>
              </a:solidFill>
            </a:endParaRPr>
          </a:p>
          <a:p>
            <a:pPr indent="-214312" lvl="0" marL="341312" rtl="0" algn="l">
              <a:lnSpc>
                <a:spcPct val="93000"/>
              </a:lnSpc>
              <a:spcBef>
                <a:spcPts val="800"/>
              </a:spcBef>
              <a:spcAft>
                <a:spcPts val="0"/>
              </a:spcAft>
              <a:buNone/>
            </a:pPr>
            <a:r>
              <a:t/>
            </a:r>
            <a:endParaRPr sz="1800">
              <a:solidFill>
                <a:srgbClr val="434343"/>
              </a:solidFill>
            </a:endParaRPr>
          </a:p>
          <a:p>
            <a:pPr indent="-214312" lvl="0" marL="341312" rtl="0" algn="l">
              <a:lnSpc>
                <a:spcPct val="93000"/>
              </a:lnSpc>
              <a:spcBef>
                <a:spcPts val="800"/>
              </a:spcBef>
              <a:spcAft>
                <a:spcPts val="0"/>
              </a:spcAft>
              <a:buNone/>
            </a:pPr>
            <a:r>
              <a:t/>
            </a:r>
            <a:endParaRPr sz="1800">
              <a:solidFill>
                <a:srgbClr val="434343"/>
              </a:solidFill>
            </a:endParaRPr>
          </a:p>
          <a:p>
            <a:pPr indent="-214312" lvl="0" marL="341312" rtl="0" algn="l">
              <a:lnSpc>
                <a:spcPct val="93000"/>
              </a:lnSpc>
              <a:spcBef>
                <a:spcPts val="800"/>
              </a:spcBef>
              <a:spcAft>
                <a:spcPts val="0"/>
              </a:spcAft>
              <a:buNone/>
            </a:pPr>
            <a:r>
              <a:t/>
            </a:r>
            <a:endParaRPr sz="1800">
              <a:solidFill>
                <a:srgbClr val="434343"/>
              </a:solidFill>
            </a:endParaRPr>
          </a:p>
          <a:p>
            <a:pPr indent="-214312" lvl="0" marL="341312" rtl="0" algn="l">
              <a:lnSpc>
                <a:spcPct val="93000"/>
              </a:lnSpc>
              <a:spcBef>
                <a:spcPts val="800"/>
              </a:spcBef>
              <a:spcAft>
                <a:spcPts val="0"/>
              </a:spcAft>
              <a:buNone/>
            </a:pPr>
            <a:r>
              <a:t/>
            </a:r>
            <a:endParaRPr sz="1800">
              <a:solidFill>
                <a:srgbClr val="434343"/>
              </a:solidFill>
            </a:endParaRPr>
          </a:p>
          <a:p>
            <a:pPr indent="-214312" lvl="0" marL="341312" rtl="0" algn="l">
              <a:lnSpc>
                <a:spcPct val="93000"/>
              </a:lnSpc>
              <a:spcBef>
                <a:spcPts val="800"/>
              </a:spcBef>
              <a:spcAft>
                <a:spcPts val="0"/>
              </a:spcAft>
              <a:buNone/>
            </a:pPr>
            <a:r>
              <a:t/>
            </a:r>
            <a:endParaRPr sz="1800">
              <a:solidFill>
                <a:srgbClr val="434343"/>
              </a:solidFill>
            </a:endParaRPr>
          </a:p>
          <a:p>
            <a:pPr indent="0" lvl="0" marL="0" rtl="0" algn="l">
              <a:lnSpc>
                <a:spcPct val="93000"/>
              </a:lnSpc>
              <a:spcBef>
                <a:spcPts val="800"/>
              </a:spcBef>
              <a:spcAft>
                <a:spcPts val="0"/>
              </a:spcAft>
              <a:buNone/>
            </a:pPr>
            <a:r>
              <a:t/>
            </a:r>
            <a:endParaRPr sz="1800">
              <a:solidFill>
                <a:srgbClr val="434343"/>
              </a:solidFill>
            </a:endParaRPr>
          </a:p>
        </p:txBody>
      </p:sp>
      <p:grpSp>
        <p:nvGrpSpPr>
          <p:cNvPr id="440" name="Google Shape;440;p63"/>
          <p:cNvGrpSpPr/>
          <p:nvPr/>
        </p:nvGrpSpPr>
        <p:grpSpPr>
          <a:xfrm>
            <a:off x="3386100" y="3484025"/>
            <a:ext cx="2371800" cy="2219400"/>
            <a:chOff x="3386100" y="3484025"/>
            <a:chExt cx="2371800" cy="2219400"/>
          </a:xfrm>
        </p:grpSpPr>
        <p:sp>
          <p:nvSpPr>
            <p:cNvPr id="441" name="Google Shape;441;p63"/>
            <p:cNvSpPr txBox="1"/>
            <p:nvPr/>
          </p:nvSpPr>
          <p:spPr>
            <a:xfrm>
              <a:off x="3386100" y="3484025"/>
              <a:ext cx="2371800" cy="22194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GB" sz="1800">
                  <a:solidFill>
                    <a:srgbClr val="0000FF"/>
                  </a:solidFill>
                </a:rPr>
                <a:t>1011 (11)</a:t>
              </a:r>
              <a:br>
                <a:rPr lang="en-GB" sz="1800">
                  <a:solidFill>
                    <a:srgbClr val="0000FF"/>
                  </a:solidFill>
                </a:rPr>
              </a:br>
              <a:r>
                <a:rPr lang="en-GB" sz="1800">
                  <a:solidFill>
                    <a:srgbClr val="0000FF"/>
                  </a:solidFill>
                </a:rPr>
                <a:t>1101 (13)</a:t>
              </a:r>
              <a:br>
                <a:rPr lang="en-GB" sz="1800">
                  <a:solidFill>
                    <a:srgbClr val="0000FF"/>
                  </a:solidFill>
                </a:rPr>
              </a:br>
              <a:r>
                <a:rPr lang="en-GB" sz="1800">
                  <a:solidFill>
                    <a:srgbClr val="0000FF"/>
                  </a:solidFill>
                </a:rPr>
                <a:t>1011 (11)</a:t>
              </a:r>
              <a:br>
                <a:rPr lang="en-GB" sz="1800">
                  <a:solidFill>
                    <a:srgbClr val="0000FF"/>
                  </a:solidFill>
                </a:rPr>
              </a:br>
              <a:r>
                <a:rPr lang="en-GB" sz="1800">
                  <a:solidFill>
                    <a:srgbClr val="0000FF"/>
                  </a:solidFill>
                </a:rPr>
                <a:t>+      1011   (44)</a:t>
              </a:r>
              <a:br>
                <a:rPr lang="en-GB" sz="1800">
                  <a:solidFill>
                    <a:srgbClr val="0000FF"/>
                  </a:solidFill>
                </a:rPr>
              </a:br>
              <a:r>
                <a:rPr lang="en-GB" sz="1800">
                  <a:solidFill>
                    <a:srgbClr val="0000FF"/>
                  </a:solidFill>
                </a:rPr>
                <a:t>110111 (55)</a:t>
              </a:r>
              <a:br>
                <a:rPr lang="en-GB" sz="1800">
                  <a:solidFill>
                    <a:srgbClr val="0000FF"/>
                  </a:solidFill>
                </a:rPr>
              </a:br>
              <a:r>
                <a:rPr lang="en-GB" sz="1800">
                  <a:solidFill>
                    <a:srgbClr val="0000FF"/>
                  </a:solidFill>
                </a:rPr>
                <a:t>+ 1011         (88)</a:t>
              </a:r>
              <a:br>
                <a:rPr lang="en-GB" sz="1800">
                  <a:solidFill>
                    <a:srgbClr val="0000FF"/>
                  </a:solidFill>
                </a:rPr>
              </a:br>
              <a:r>
                <a:rPr lang="en-GB" sz="1800">
                  <a:solidFill>
                    <a:srgbClr val="0000FF"/>
                  </a:solidFill>
                </a:rPr>
                <a:t>10001111 (143)</a:t>
              </a:r>
              <a:endParaRPr/>
            </a:p>
          </p:txBody>
        </p:sp>
        <p:cxnSp>
          <p:nvCxnSpPr>
            <p:cNvPr id="442" name="Google Shape;442;p63"/>
            <p:cNvCxnSpPr/>
            <p:nvPr/>
          </p:nvCxnSpPr>
          <p:spPr>
            <a:xfrm>
              <a:off x="3386100" y="4144175"/>
              <a:ext cx="2371800" cy="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63"/>
            <p:cNvCxnSpPr/>
            <p:nvPr/>
          </p:nvCxnSpPr>
          <p:spPr>
            <a:xfrm>
              <a:off x="3386100" y="5429250"/>
              <a:ext cx="2371800" cy="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63"/>
            <p:cNvCxnSpPr/>
            <p:nvPr/>
          </p:nvCxnSpPr>
          <p:spPr>
            <a:xfrm>
              <a:off x="3386100" y="4838700"/>
              <a:ext cx="23718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64"/>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Negative Numbers</a:t>
            </a:r>
            <a:endParaRPr b="1" i="0" sz="2400" u="none" cap="none" strike="noStrike">
              <a:solidFill>
                <a:schemeClr val="dk2"/>
              </a:solidFill>
              <a:latin typeface="Arial"/>
              <a:ea typeface="Arial"/>
              <a:cs typeface="Arial"/>
              <a:sym typeface="Arial"/>
            </a:endParaRPr>
          </a:p>
        </p:txBody>
      </p:sp>
      <p:cxnSp>
        <p:nvCxnSpPr>
          <p:cNvPr id="450" name="Google Shape;450;p64"/>
          <p:cNvCxnSpPr/>
          <p:nvPr/>
        </p:nvCxnSpPr>
        <p:spPr>
          <a:xfrm>
            <a:off x="1120" y="1568"/>
            <a:ext cx="0" cy="0"/>
          </a:xfrm>
          <a:prstGeom prst="straightConnector1">
            <a:avLst/>
          </a:prstGeom>
          <a:noFill/>
          <a:ln cap="flat" cmpd="sng" w="38150">
            <a:solidFill>
              <a:srgbClr val="FF0000"/>
            </a:solidFill>
            <a:prstDash val="solid"/>
            <a:miter lim="8000"/>
            <a:headEnd len="sm" w="sm" type="none"/>
            <a:tailEnd len="sm" w="sm" type="none"/>
          </a:ln>
        </p:spPr>
      </p:cxnSp>
      <p:sp>
        <p:nvSpPr>
          <p:cNvPr id="451" name="Google Shape;451;p64"/>
          <p:cNvSpPr txBox="1"/>
          <p:nvPr/>
        </p:nvSpPr>
        <p:spPr>
          <a:xfrm>
            <a:off x="382905" y="1309488"/>
            <a:ext cx="8328300" cy="5322600"/>
          </a:xfrm>
          <a:prstGeom prst="rect">
            <a:avLst/>
          </a:prstGeom>
          <a:noFill/>
          <a:ln>
            <a:noFill/>
          </a:ln>
        </p:spPr>
        <p:txBody>
          <a:bodyPr anchorCtr="0" anchor="t" bIns="46800" lIns="90000" spcFirstLastPara="1" rIns="90000" wrap="square" tIns="46800">
            <a:noAutofit/>
          </a:bodyPr>
          <a:lstStyle/>
          <a:p>
            <a:pPr indent="-334962" lvl="0" marL="341312" rtl="0" algn="l">
              <a:lnSpc>
                <a:spcPct val="93000"/>
              </a:lnSpc>
              <a:spcBef>
                <a:spcPts val="0"/>
              </a:spcBef>
              <a:spcAft>
                <a:spcPts val="0"/>
              </a:spcAft>
              <a:buClr>
                <a:srgbClr val="434343"/>
              </a:buClr>
              <a:buSzPts val="1900"/>
              <a:buFont typeface="Arial"/>
              <a:buChar char="•"/>
            </a:pPr>
            <a:r>
              <a:rPr lang="en-GB" sz="1900">
                <a:solidFill>
                  <a:srgbClr val="434343"/>
                </a:solidFill>
              </a:rPr>
              <a:t>How should we represent negative numbers?</a:t>
            </a:r>
            <a:endParaRPr sz="1900">
              <a:solidFill>
                <a:srgbClr val="434343"/>
              </a:solidFill>
            </a:endParaRPr>
          </a:p>
          <a:p>
            <a:pPr indent="-334962" lvl="0" marL="341312" rtl="0" algn="l">
              <a:lnSpc>
                <a:spcPct val="93000"/>
              </a:lnSpc>
              <a:spcBef>
                <a:spcPts val="800"/>
              </a:spcBef>
              <a:spcAft>
                <a:spcPts val="0"/>
              </a:spcAft>
              <a:buClr>
                <a:srgbClr val="434343"/>
              </a:buClr>
              <a:buSzPts val="1900"/>
              <a:buFont typeface="Arial"/>
              <a:buChar char="•"/>
            </a:pPr>
            <a:r>
              <a:rPr lang="en-GB" sz="1900">
                <a:solidFill>
                  <a:srgbClr val="434343"/>
                </a:solidFill>
              </a:rPr>
              <a:t>Sign and magnitude - as conventional decimal usage</a:t>
            </a:r>
            <a:endParaRPr sz="1900">
              <a:solidFill>
                <a:srgbClr val="434343"/>
              </a:solidFill>
            </a:endParaRPr>
          </a:p>
          <a:p>
            <a:pPr indent="-277812" lvl="1" marL="741362" rtl="0" algn="l">
              <a:lnSpc>
                <a:spcPct val="93000"/>
              </a:lnSpc>
              <a:spcBef>
                <a:spcPts val="700"/>
              </a:spcBef>
              <a:spcAft>
                <a:spcPts val="0"/>
              </a:spcAft>
              <a:buClr>
                <a:srgbClr val="434343"/>
              </a:buClr>
              <a:buSzPts val="1900"/>
              <a:buFont typeface="Arial"/>
              <a:buChar char="–"/>
            </a:pPr>
            <a:r>
              <a:rPr lang="en-GB" sz="1900">
                <a:solidFill>
                  <a:srgbClr val="434343"/>
                </a:solidFill>
              </a:rPr>
              <a:t>top bit represents sign</a:t>
            </a:r>
            <a:endParaRPr sz="1900">
              <a:solidFill>
                <a:srgbClr val="434343"/>
              </a:solidFill>
            </a:endParaRPr>
          </a:p>
          <a:p>
            <a:pPr indent="0" lvl="2" marL="914400" rtl="0" algn="l">
              <a:lnSpc>
                <a:spcPct val="93000"/>
              </a:lnSpc>
              <a:spcBef>
                <a:spcPts val="600"/>
              </a:spcBef>
              <a:spcAft>
                <a:spcPts val="0"/>
              </a:spcAft>
              <a:buNone/>
            </a:pPr>
            <a:r>
              <a:rPr lang="en-GB" sz="1900">
                <a:solidFill>
                  <a:srgbClr val="434343"/>
                </a:solidFill>
              </a:rPr>
              <a:t>0 ⇒ +</a:t>
            </a:r>
            <a:endParaRPr sz="1900">
              <a:solidFill>
                <a:srgbClr val="434343"/>
              </a:solidFill>
            </a:endParaRPr>
          </a:p>
          <a:p>
            <a:pPr indent="0" lvl="2" marL="914400" rtl="0" algn="l">
              <a:lnSpc>
                <a:spcPct val="93000"/>
              </a:lnSpc>
              <a:spcBef>
                <a:spcPts val="600"/>
              </a:spcBef>
              <a:spcAft>
                <a:spcPts val="0"/>
              </a:spcAft>
              <a:buNone/>
            </a:pPr>
            <a:r>
              <a:rPr lang="en-GB" sz="1900">
                <a:solidFill>
                  <a:srgbClr val="434343"/>
                </a:solidFill>
              </a:rPr>
              <a:t>1 ⇒ −</a:t>
            </a:r>
            <a:endParaRPr sz="1900">
              <a:solidFill>
                <a:srgbClr val="434343"/>
              </a:solidFill>
            </a:endParaRPr>
          </a:p>
          <a:p>
            <a:pPr indent="-334962" lvl="0" marL="341312" rtl="0" algn="l">
              <a:lnSpc>
                <a:spcPct val="93000"/>
              </a:lnSpc>
              <a:spcBef>
                <a:spcPts val="800"/>
              </a:spcBef>
              <a:spcAft>
                <a:spcPts val="0"/>
              </a:spcAft>
              <a:buClr>
                <a:srgbClr val="434343"/>
              </a:buClr>
              <a:buSzPts val="1900"/>
              <a:buFont typeface="Arial"/>
              <a:buChar char="•"/>
            </a:pPr>
            <a:r>
              <a:rPr i="1" lang="en-GB" sz="1900">
                <a:solidFill>
                  <a:srgbClr val="434343"/>
                </a:solidFill>
              </a:rPr>
              <a:t>two</a:t>
            </a:r>
            <a:r>
              <a:rPr lang="en-GB" sz="1900">
                <a:solidFill>
                  <a:srgbClr val="434343"/>
                </a:solidFill>
              </a:rPr>
              <a:t> representations for 0 ( +0 and -0 )</a:t>
            </a:r>
            <a:endParaRPr sz="1900">
              <a:solidFill>
                <a:srgbClr val="434343"/>
              </a:solidFill>
            </a:endParaRPr>
          </a:p>
          <a:p>
            <a:pPr indent="-334962" lvl="0" marL="341312" rtl="0" algn="l">
              <a:lnSpc>
                <a:spcPct val="93000"/>
              </a:lnSpc>
              <a:spcBef>
                <a:spcPts val="800"/>
              </a:spcBef>
              <a:spcAft>
                <a:spcPts val="0"/>
              </a:spcAft>
              <a:buClr>
                <a:srgbClr val="434343"/>
              </a:buClr>
              <a:buSzPts val="1900"/>
              <a:buFont typeface="Arial"/>
              <a:buChar char="•"/>
            </a:pPr>
            <a:r>
              <a:rPr lang="en-GB" sz="1900">
                <a:solidFill>
                  <a:srgbClr val="434343"/>
                </a:solidFill>
              </a:rPr>
              <a:t>signs need to be considered explicitly for addition and subtraction</a:t>
            </a:r>
            <a:endParaRPr sz="1900">
              <a:solidFill>
                <a:srgbClr val="434343"/>
              </a:solidFill>
            </a:endParaRPr>
          </a:p>
          <a:p>
            <a:pPr indent="-334962" lvl="0" marL="341312" rtl="0" algn="l">
              <a:lnSpc>
                <a:spcPct val="93000"/>
              </a:lnSpc>
              <a:spcBef>
                <a:spcPts val="800"/>
              </a:spcBef>
              <a:spcAft>
                <a:spcPts val="0"/>
              </a:spcAft>
              <a:buClr>
                <a:srgbClr val="434343"/>
              </a:buClr>
              <a:buSzPts val="1900"/>
              <a:buFont typeface="Arial"/>
              <a:buChar char="•"/>
            </a:pPr>
            <a:r>
              <a:rPr lang="en-GB" sz="1900">
                <a:solidFill>
                  <a:srgbClr val="434343"/>
                </a:solidFill>
              </a:rPr>
              <a:t>explicit subtraction hardware needed</a:t>
            </a:r>
            <a:endParaRPr sz="1900">
              <a:solidFill>
                <a:srgbClr val="434343"/>
              </a:solidFill>
            </a:endParaRPr>
          </a:p>
          <a:p>
            <a:pPr indent="-334962" lvl="0" marL="341312" rtl="0" algn="l">
              <a:lnSpc>
                <a:spcPct val="93000"/>
              </a:lnSpc>
              <a:spcBef>
                <a:spcPts val="800"/>
              </a:spcBef>
              <a:spcAft>
                <a:spcPts val="0"/>
              </a:spcAft>
              <a:buClr>
                <a:srgbClr val="434343"/>
              </a:buClr>
              <a:buSzPts val="1900"/>
              <a:buFont typeface="Arial"/>
              <a:buChar char="•"/>
            </a:pPr>
            <a:r>
              <a:rPr lang="en-GB" sz="1900">
                <a:solidFill>
                  <a:srgbClr val="434343"/>
                </a:solidFill>
              </a:rPr>
              <a:t>all numbers can be negated</a:t>
            </a:r>
            <a:endParaRPr sz="1900">
              <a:solidFill>
                <a:srgbClr val="434343"/>
              </a:solidFill>
            </a:endParaRPr>
          </a:p>
          <a:p>
            <a:pPr indent="-334962" lvl="0" marL="341312" rtl="0" algn="l">
              <a:lnSpc>
                <a:spcPct val="93000"/>
              </a:lnSpc>
              <a:spcBef>
                <a:spcPts val="800"/>
              </a:spcBef>
              <a:spcAft>
                <a:spcPts val="0"/>
              </a:spcAft>
              <a:buClr>
                <a:srgbClr val="434343"/>
              </a:buClr>
              <a:buSzPts val="1900"/>
              <a:buFont typeface="Arial"/>
              <a:buChar char="•"/>
            </a:pPr>
            <a:r>
              <a:rPr lang="en-GB" sz="1900">
                <a:solidFill>
                  <a:srgbClr val="434343"/>
                </a:solidFill>
              </a:rPr>
              <a:t>Difficulties for hardware designer </a:t>
            </a:r>
            <a:endParaRPr sz="1900">
              <a:solidFill>
                <a:srgbClr val="434343"/>
              </a:solidFill>
            </a:endParaRPr>
          </a:p>
          <a:p>
            <a:pPr indent="0" lvl="0" marL="0" rtl="0" algn="l">
              <a:lnSpc>
                <a:spcPct val="93000"/>
              </a:lnSpc>
              <a:spcBef>
                <a:spcPts val="800"/>
              </a:spcBef>
              <a:spcAft>
                <a:spcPts val="0"/>
              </a:spcAft>
              <a:buNone/>
            </a:pPr>
            <a:r>
              <a:rPr i="1" lang="en-GB" sz="1900">
                <a:solidFill>
                  <a:srgbClr val="434343"/>
                </a:solidFill>
              </a:rPr>
              <a:t>	and</a:t>
            </a:r>
            <a:r>
              <a:rPr lang="en-GB" sz="1900">
                <a:solidFill>
                  <a:srgbClr val="434343"/>
                </a:solidFill>
              </a:rPr>
              <a:t> programmer</a:t>
            </a:r>
            <a:endParaRPr sz="1900">
              <a:solidFill>
                <a:srgbClr val="434343"/>
              </a:solidFill>
            </a:endParaRPr>
          </a:p>
          <a:p>
            <a:pPr indent="0" lvl="0" marL="0" rtl="0" algn="l">
              <a:lnSpc>
                <a:spcPct val="93000"/>
              </a:lnSpc>
              <a:spcBef>
                <a:spcPts val="800"/>
              </a:spcBef>
              <a:spcAft>
                <a:spcPts val="0"/>
              </a:spcAft>
              <a:buNone/>
            </a:pPr>
            <a:r>
              <a:t/>
            </a:r>
            <a:endParaRPr sz="1900">
              <a:solidFill>
                <a:srgbClr val="434343"/>
              </a:solidFill>
            </a:endParaRPr>
          </a:p>
          <a:p>
            <a:pPr indent="0" lvl="0" marL="0" rtl="0" algn="l">
              <a:lnSpc>
                <a:spcPct val="93000"/>
              </a:lnSpc>
              <a:spcBef>
                <a:spcPts val="800"/>
              </a:spcBef>
              <a:spcAft>
                <a:spcPts val="0"/>
              </a:spcAft>
              <a:buNone/>
            </a:pPr>
            <a:r>
              <a:rPr lang="en-GB" sz="1900">
                <a:solidFill>
                  <a:srgbClr val="434343"/>
                </a:solidFill>
              </a:rPr>
              <a:t>*Decide what the sign will be first, then rearrange things so that the smaller magnitude number is subtracted from the larger magnitude number*</a:t>
            </a:r>
            <a:endParaRPr sz="1900">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65"/>
          <p:cNvSpPr txBox="1"/>
          <p:nvPr>
            <p:ph type="title"/>
          </p:nvPr>
        </p:nvSpPr>
        <p:spPr>
          <a:xfrm>
            <a:off x="2500000" y="466575"/>
            <a:ext cx="59289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Negative Numbers</a:t>
            </a:r>
            <a:endParaRPr b="1" i="0" sz="2400" u="none" cap="none" strike="noStrike">
              <a:solidFill>
                <a:schemeClr val="dk2"/>
              </a:solidFill>
              <a:latin typeface="Arial"/>
              <a:ea typeface="Arial"/>
              <a:cs typeface="Arial"/>
              <a:sym typeface="Arial"/>
            </a:endParaRPr>
          </a:p>
        </p:txBody>
      </p:sp>
      <p:sp>
        <p:nvSpPr>
          <p:cNvPr id="457" name="Google Shape;457;p65"/>
          <p:cNvSpPr txBox="1"/>
          <p:nvPr/>
        </p:nvSpPr>
        <p:spPr>
          <a:xfrm>
            <a:off x="658000" y="1552225"/>
            <a:ext cx="7770900" cy="4113300"/>
          </a:xfrm>
          <a:prstGeom prst="rect">
            <a:avLst/>
          </a:prstGeom>
          <a:noFill/>
          <a:ln>
            <a:noFill/>
          </a:ln>
        </p:spPr>
        <p:txBody>
          <a:bodyPr anchorCtr="0" anchor="t" bIns="46800" lIns="90000" spcFirstLastPara="1" rIns="90000" wrap="square" tIns="46800">
            <a:noAutofit/>
          </a:bodyPr>
          <a:lstStyle/>
          <a:p>
            <a:pPr indent="-341312" lvl="0" marL="341312" rtl="0" algn="l">
              <a:lnSpc>
                <a:spcPct val="93000"/>
              </a:lnSpc>
              <a:spcBef>
                <a:spcPts val="0"/>
              </a:spcBef>
              <a:spcAft>
                <a:spcPts val="0"/>
              </a:spcAft>
              <a:buClr>
                <a:srgbClr val="434343"/>
              </a:buClr>
              <a:buSzPts val="2000"/>
              <a:buFont typeface="Arial"/>
              <a:buChar char="•"/>
            </a:pPr>
            <a:r>
              <a:rPr lang="en-GB" sz="2000">
                <a:solidFill>
                  <a:srgbClr val="434343"/>
                </a:solidFill>
              </a:rPr>
              <a:t>Subtraction is slightly more awkward than addition</a:t>
            </a:r>
            <a:endParaRPr sz="2000">
              <a:solidFill>
                <a:srgbClr val="434343"/>
              </a:solidFill>
            </a:endParaRPr>
          </a:p>
          <a:p>
            <a:pPr indent="0" lvl="0" marL="0" rtl="0" algn="l">
              <a:lnSpc>
                <a:spcPct val="93000"/>
              </a:lnSpc>
              <a:spcBef>
                <a:spcPts val="800"/>
              </a:spcBef>
              <a:spcAft>
                <a:spcPts val="0"/>
              </a:spcAft>
              <a:buNone/>
            </a:pPr>
            <a:r>
              <a:rPr lang="en-GB" sz="2000">
                <a:solidFill>
                  <a:srgbClr val="434343"/>
                </a:solidFill>
              </a:rPr>
              <a:t>		 0 0 1 0 0 0 1 1</a:t>
            </a:r>
            <a:r>
              <a:rPr lang="en-GB" sz="2000"/>
              <a:t>   </a:t>
            </a:r>
            <a:r>
              <a:rPr lang="en-GB" sz="2000">
                <a:solidFill>
                  <a:srgbClr val="FF0000"/>
                </a:solidFill>
              </a:rPr>
              <a:t>35</a:t>
            </a:r>
            <a:endParaRPr sz="2000"/>
          </a:p>
          <a:p>
            <a:pPr indent="0" lvl="0" marL="0" rtl="0" algn="l">
              <a:lnSpc>
                <a:spcPct val="93000"/>
              </a:lnSpc>
              <a:spcBef>
                <a:spcPts val="800"/>
              </a:spcBef>
              <a:spcAft>
                <a:spcPts val="0"/>
              </a:spcAft>
              <a:buNone/>
            </a:pPr>
            <a:r>
              <a:rPr lang="en-GB" sz="2000">
                <a:solidFill>
                  <a:srgbClr val="434343"/>
                </a:solidFill>
              </a:rPr>
              <a:t>	     - 0 0 0 0 1 0 1 0 </a:t>
            </a:r>
            <a:r>
              <a:rPr lang="en-GB" sz="2000">
                <a:solidFill>
                  <a:srgbClr val="000000"/>
                </a:solidFill>
              </a:rPr>
              <a:t> </a:t>
            </a:r>
            <a:r>
              <a:rPr lang="en-GB" sz="2000">
                <a:solidFill>
                  <a:srgbClr val="FF0000"/>
                </a:solidFill>
              </a:rPr>
              <a:t> </a:t>
            </a:r>
            <a:r>
              <a:rPr lang="en-GB" sz="2000">
                <a:solidFill>
                  <a:srgbClr val="FF0000"/>
                </a:solidFill>
              </a:rPr>
              <a:t>10</a:t>
            </a:r>
            <a:endParaRPr sz="2000"/>
          </a:p>
          <a:p>
            <a:pPr indent="0" lvl="0" marL="0" rtl="0" algn="l">
              <a:lnSpc>
                <a:spcPct val="93000"/>
              </a:lnSpc>
              <a:spcBef>
                <a:spcPts val="800"/>
              </a:spcBef>
              <a:spcAft>
                <a:spcPts val="0"/>
              </a:spcAft>
              <a:buNone/>
            </a:pPr>
            <a:r>
              <a:rPr lang="en-GB" sz="2000">
                <a:solidFill>
                  <a:srgbClr val="434343"/>
                </a:solidFill>
              </a:rPr>
              <a:t>	       0 0 0 1 1 0 0 1</a:t>
            </a:r>
            <a:r>
              <a:rPr lang="en-GB" sz="2000">
                <a:solidFill>
                  <a:srgbClr val="000000"/>
                </a:solidFill>
              </a:rPr>
              <a:t>   </a:t>
            </a:r>
            <a:r>
              <a:rPr lang="en-GB" sz="2000">
                <a:solidFill>
                  <a:srgbClr val="FF0000"/>
                </a:solidFill>
              </a:rPr>
              <a:t>25</a:t>
            </a:r>
            <a:endParaRPr sz="2000"/>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Note how subtracting a 1 from a 0 requires </a:t>
            </a:r>
            <a:r>
              <a:rPr i="1" lang="en-GB" sz="2000">
                <a:solidFill>
                  <a:srgbClr val="434343"/>
                </a:solidFill>
              </a:rPr>
              <a:t>borrowing</a:t>
            </a:r>
            <a:r>
              <a:rPr lang="en-GB" sz="2000">
                <a:solidFill>
                  <a:srgbClr val="434343"/>
                </a:solidFill>
              </a:rPr>
              <a:t> a 1 bit from the position one to the left</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If that is a 0, it will need to be converted to a 1 and 1 borrowed from the next position</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Continuous strings of 0s are converted to 1s, until a 1 is reached that becomes a 0</a:t>
            </a:r>
            <a:endParaRPr sz="2000">
              <a:solidFill>
                <a:srgbClr val="434343"/>
              </a:solidFill>
            </a:endParaRPr>
          </a:p>
        </p:txBody>
      </p:sp>
      <p:cxnSp>
        <p:nvCxnSpPr>
          <p:cNvPr id="458" name="Google Shape;458;p65"/>
          <p:cNvCxnSpPr/>
          <p:nvPr/>
        </p:nvCxnSpPr>
        <p:spPr>
          <a:xfrm rot="10800000">
            <a:off x="1210175" y="2763625"/>
            <a:ext cx="2667000" cy="0"/>
          </a:xfrm>
          <a:prstGeom prst="straightConnector1">
            <a:avLst/>
          </a:prstGeom>
          <a:solidFill>
            <a:srgbClr val="00B8FF"/>
          </a:solidFill>
          <a:ln cap="flat" cmpd="sng" w="9525">
            <a:solidFill>
              <a:srgbClr val="000000"/>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6"/>
          <p:cNvSpPr txBox="1"/>
          <p:nvPr>
            <p:ph type="title"/>
          </p:nvPr>
        </p:nvSpPr>
        <p:spPr>
          <a:xfrm>
            <a:off x="2500000" y="437700"/>
            <a:ext cx="58632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Negative Numbers</a:t>
            </a:r>
            <a:endParaRPr b="1" i="0" sz="2400" u="none" cap="none" strike="noStrike">
              <a:solidFill>
                <a:schemeClr val="dk2"/>
              </a:solidFill>
              <a:latin typeface="Arial"/>
              <a:ea typeface="Arial"/>
              <a:cs typeface="Arial"/>
              <a:sym typeface="Arial"/>
            </a:endParaRPr>
          </a:p>
        </p:txBody>
      </p:sp>
      <p:sp>
        <p:nvSpPr>
          <p:cNvPr id="464" name="Google Shape;464;p66"/>
          <p:cNvSpPr txBox="1"/>
          <p:nvPr/>
        </p:nvSpPr>
        <p:spPr>
          <a:xfrm>
            <a:off x="533400" y="1405850"/>
            <a:ext cx="7770900" cy="4460100"/>
          </a:xfrm>
          <a:prstGeom prst="rect">
            <a:avLst/>
          </a:prstGeom>
          <a:noFill/>
          <a:ln>
            <a:noFill/>
          </a:ln>
        </p:spPr>
        <p:txBody>
          <a:bodyPr anchorCtr="0" anchor="t" bIns="46800" lIns="90000" spcFirstLastPara="1" rIns="90000" wrap="square" tIns="46800">
            <a:noAutofit/>
          </a:bodyPr>
          <a:lstStyle/>
          <a:p>
            <a:pPr indent="-355600" lvl="0" marL="457200" rtl="0" algn="l">
              <a:lnSpc>
                <a:spcPct val="93000"/>
              </a:lnSpc>
              <a:spcBef>
                <a:spcPts val="0"/>
              </a:spcBef>
              <a:spcAft>
                <a:spcPts val="0"/>
              </a:spcAft>
              <a:buClr>
                <a:srgbClr val="434343"/>
              </a:buClr>
              <a:buSzPts val="2000"/>
              <a:buChar char="❏"/>
            </a:pPr>
            <a:r>
              <a:rPr b="1" lang="en-GB" sz="2000">
                <a:solidFill>
                  <a:srgbClr val="434343"/>
                </a:solidFill>
              </a:rPr>
              <a:t>True Magnitude</a:t>
            </a:r>
            <a:endParaRPr b="1" sz="2000">
              <a:solidFill>
                <a:srgbClr val="434343"/>
              </a:solidFill>
            </a:endParaRPr>
          </a:p>
          <a:p>
            <a:pPr indent="0" lvl="0" marL="0" rtl="0" algn="l">
              <a:lnSpc>
                <a:spcPct val="93000"/>
              </a:lnSpc>
              <a:spcBef>
                <a:spcPts val="0"/>
              </a:spcBef>
              <a:spcAft>
                <a:spcPts val="0"/>
              </a:spcAft>
              <a:buNone/>
            </a:pPr>
            <a:r>
              <a:t/>
            </a:r>
            <a:endParaRPr sz="2000">
              <a:solidFill>
                <a:srgbClr val="434343"/>
              </a:solidFill>
            </a:endParaRPr>
          </a:p>
          <a:p>
            <a:pPr indent="-341312" lvl="0" marL="341312" rtl="0" algn="l">
              <a:lnSpc>
                <a:spcPct val="93000"/>
              </a:lnSpc>
              <a:spcBef>
                <a:spcPts val="0"/>
              </a:spcBef>
              <a:spcAft>
                <a:spcPts val="0"/>
              </a:spcAft>
              <a:buClr>
                <a:srgbClr val="434343"/>
              </a:buClr>
              <a:buSzPts val="2000"/>
              <a:buFont typeface="Arial"/>
              <a:buChar char="•"/>
            </a:pPr>
            <a:r>
              <a:rPr lang="en-GB" sz="2000">
                <a:solidFill>
                  <a:srgbClr val="434343"/>
                </a:solidFill>
              </a:rPr>
              <a:t>If  subtrahend is larger, result should be negative</a:t>
            </a:r>
            <a:endParaRPr sz="2000">
              <a:solidFill>
                <a:srgbClr val="434343"/>
              </a:solidFill>
            </a:endParaRPr>
          </a:p>
          <a:p>
            <a:pPr indent="0" lvl="0" marL="0" rtl="0" algn="l">
              <a:lnSpc>
                <a:spcPct val="93000"/>
              </a:lnSpc>
              <a:spcBef>
                <a:spcPts val="800"/>
              </a:spcBef>
              <a:spcAft>
                <a:spcPts val="0"/>
              </a:spcAft>
              <a:buNone/>
            </a:pPr>
            <a:r>
              <a:rPr lang="en-GB" sz="2000">
                <a:solidFill>
                  <a:srgbClr val="434343"/>
                </a:solidFill>
              </a:rPr>
              <a:t>		 0 0 0 0 1 1 1 0   </a:t>
            </a:r>
            <a:r>
              <a:rPr lang="en-GB" sz="2000">
                <a:solidFill>
                  <a:srgbClr val="000000"/>
                </a:solidFill>
              </a:rPr>
              <a:t> </a:t>
            </a:r>
            <a:r>
              <a:rPr lang="en-GB" sz="2000">
                <a:solidFill>
                  <a:srgbClr val="FF0000"/>
                </a:solidFill>
              </a:rPr>
              <a:t>14</a:t>
            </a:r>
            <a:endParaRPr sz="2000"/>
          </a:p>
          <a:p>
            <a:pPr indent="0" lvl="0" marL="0" rtl="0" algn="l">
              <a:lnSpc>
                <a:spcPct val="93000"/>
              </a:lnSpc>
              <a:spcBef>
                <a:spcPts val="800"/>
              </a:spcBef>
              <a:spcAft>
                <a:spcPts val="0"/>
              </a:spcAft>
              <a:buNone/>
            </a:pPr>
            <a:r>
              <a:rPr lang="en-GB" sz="2000">
                <a:solidFill>
                  <a:srgbClr val="434343"/>
                </a:solidFill>
              </a:rPr>
              <a:t>	     - 0 0 0 1 0 0 1 1 </a:t>
            </a:r>
            <a:r>
              <a:rPr lang="en-GB" sz="2000">
                <a:solidFill>
                  <a:srgbClr val="000000"/>
                </a:solidFill>
              </a:rPr>
              <a:t>  -</a:t>
            </a:r>
            <a:r>
              <a:rPr lang="en-GB" sz="2000">
                <a:solidFill>
                  <a:srgbClr val="FF0000"/>
                </a:solidFill>
              </a:rPr>
              <a:t>19</a:t>
            </a:r>
            <a:endParaRPr sz="2000">
              <a:solidFill>
                <a:srgbClr val="FF0000"/>
              </a:solidFill>
            </a:endParaRPr>
          </a:p>
          <a:p>
            <a:pPr indent="0" lvl="0" marL="0" rtl="0" algn="l">
              <a:lnSpc>
                <a:spcPct val="93000"/>
              </a:lnSpc>
              <a:spcBef>
                <a:spcPts val="800"/>
              </a:spcBef>
              <a:spcAft>
                <a:spcPts val="0"/>
              </a:spcAft>
              <a:buNone/>
            </a:pPr>
            <a:r>
              <a:rPr lang="en-GB" sz="2000">
                <a:solidFill>
                  <a:srgbClr val="434343"/>
                </a:solidFill>
              </a:rPr>
              <a:t>	       1 1 1 1 1 0 1 1</a:t>
            </a:r>
            <a:r>
              <a:rPr lang="en-GB" sz="2000">
                <a:solidFill>
                  <a:srgbClr val="000000"/>
                </a:solidFill>
              </a:rPr>
              <a:t>  </a:t>
            </a:r>
            <a:r>
              <a:rPr lang="en-GB" sz="2000">
                <a:solidFill>
                  <a:srgbClr val="FF0000"/>
                </a:solidFill>
              </a:rPr>
              <a:t>251</a:t>
            </a:r>
            <a:endParaRPr sz="2000">
              <a:solidFill>
                <a:srgbClr val="FF0000"/>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So subtracting a larger number will lead to a large number of leading 1 bits!</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Basis for two</a:t>
            </a:r>
            <a:r>
              <a:rPr lang="en-GB" sz="2000">
                <a:solidFill>
                  <a:srgbClr val="434343"/>
                </a:solidFill>
              </a:rPr>
              <a:t>’</a:t>
            </a:r>
            <a:r>
              <a:rPr lang="en-GB" sz="2000">
                <a:solidFill>
                  <a:srgbClr val="434343"/>
                </a:solidFill>
              </a:rPr>
              <a:t>s complement representation of negative numbers</a:t>
            </a:r>
            <a:endParaRPr sz="2000">
              <a:solidFill>
                <a:srgbClr val="434343"/>
              </a:solidFill>
            </a:endParaRPr>
          </a:p>
          <a:p>
            <a:pPr indent="-214312" lvl="0" marL="341312" rtl="0" algn="l">
              <a:lnSpc>
                <a:spcPct val="93000"/>
              </a:lnSpc>
              <a:spcBef>
                <a:spcPts val="800"/>
              </a:spcBef>
              <a:spcAft>
                <a:spcPts val="0"/>
              </a:spcAft>
              <a:buNone/>
            </a:pPr>
            <a:r>
              <a:t/>
            </a:r>
            <a:endParaRPr sz="2000"/>
          </a:p>
        </p:txBody>
      </p:sp>
      <p:cxnSp>
        <p:nvCxnSpPr>
          <p:cNvPr id="465" name="Google Shape;465;p66"/>
          <p:cNvCxnSpPr/>
          <p:nvPr/>
        </p:nvCxnSpPr>
        <p:spPr>
          <a:xfrm rot="10800000">
            <a:off x="1179050" y="3238428"/>
            <a:ext cx="2667000" cy="0"/>
          </a:xfrm>
          <a:prstGeom prst="straightConnector1">
            <a:avLst/>
          </a:prstGeom>
          <a:solidFill>
            <a:srgbClr val="00B8FF"/>
          </a:solidFill>
          <a:ln cap="flat" cmpd="sng" w="9525">
            <a:solidFill>
              <a:srgbClr val="000000"/>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67"/>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Negative Numbers</a:t>
            </a:r>
            <a:endParaRPr b="1" i="0" sz="2400" u="none" cap="none" strike="noStrike">
              <a:solidFill>
                <a:schemeClr val="dk2"/>
              </a:solidFill>
              <a:latin typeface="Arial"/>
              <a:ea typeface="Arial"/>
              <a:cs typeface="Arial"/>
              <a:sym typeface="Arial"/>
            </a:endParaRPr>
          </a:p>
        </p:txBody>
      </p:sp>
      <p:sp>
        <p:nvSpPr>
          <p:cNvPr id="471" name="Google Shape;471;p67"/>
          <p:cNvSpPr txBox="1"/>
          <p:nvPr/>
        </p:nvSpPr>
        <p:spPr>
          <a:xfrm>
            <a:off x="576750" y="1371600"/>
            <a:ext cx="8056800" cy="4377900"/>
          </a:xfrm>
          <a:prstGeom prst="rect">
            <a:avLst/>
          </a:prstGeom>
          <a:noFill/>
          <a:ln>
            <a:noFill/>
          </a:ln>
        </p:spPr>
        <p:txBody>
          <a:bodyPr anchorCtr="0" anchor="t" bIns="46800" lIns="90000" spcFirstLastPara="1" rIns="90000" wrap="square" tIns="46800">
            <a:noAutofit/>
          </a:bodyPr>
          <a:lstStyle/>
          <a:p>
            <a:pPr indent="-317500" lvl="0" marL="457200" rtl="0" algn="l">
              <a:lnSpc>
                <a:spcPct val="93000"/>
              </a:lnSpc>
              <a:spcBef>
                <a:spcPts val="0"/>
              </a:spcBef>
              <a:spcAft>
                <a:spcPts val="0"/>
              </a:spcAft>
              <a:buSzPts val="1400"/>
              <a:buChar char="❏"/>
            </a:pPr>
            <a:r>
              <a:rPr b="1" lang="en-GB" sz="2000">
                <a:solidFill>
                  <a:srgbClr val="434343"/>
                </a:solidFill>
              </a:rPr>
              <a:t>(1’s) One</a:t>
            </a:r>
            <a:r>
              <a:rPr b="1" lang="en-GB" sz="2000">
                <a:solidFill>
                  <a:srgbClr val="434343"/>
                </a:solidFill>
              </a:rPr>
              <a:t>’s complement </a:t>
            </a:r>
            <a:r>
              <a:rPr lang="en-GB" sz="2000">
                <a:solidFill>
                  <a:srgbClr val="434343"/>
                </a:solidFill>
              </a:rPr>
              <a:t> (flip each bit) </a:t>
            </a:r>
            <a:r>
              <a:rPr lang="en-GB" sz="1800">
                <a:solidFill>
                  <a:srgbClr val="555555"/>
                </a:solidFill>
                <a:highlight>
                  <a:srgbClr val="FFFFFF"/>
                </a:highlight>
              </a:rPr>
              <a:t>inverted by changing each 1 to 0 and each 0 to 1</a:t>
            </a:r>
            <a:r>
              <a:rPr lang="en-GB" sz="2000">
                <a:solidFill>
                  <a:srgbClr val="434343"/>
                </a:solidFill>
              </a:rPr>
              <a:t> </a:t>
            </a:r>
            <a:endParaRPr sz="2000">
              <a:solidFill>
                <a:srgbClr val="434343"/>
              </a:solidFill>
            </a:endParaRPr>
          </a:p>
          <a:p>
            <a:pPr indent="-284162" lvl="1" marL="741362" rtl="0" algn="l">
              <a:lnSpc>
                <a:spcPct val="93000"/>
              </a:lnSpc>
              <a:spcBef>
                <a:spcPts val="700"/>
              </a:spcBef>
              <a:spcAft>
                <a:spcPts val="0"/>
              </a:spcAft>
              <a:buClr>
                <a:srgbClr val="434343"/>
              </a:buClr>
              <a:buSzPts val="2000"/>
              <a:buFont typeface="Arial"/>
              <a:buChar char="–"/>
            </a:pPr>
            <a:r>
              <a:rPr lang="en-GB" sz="2000">
                <a:solidFill>
                  <a:srgbClr val="434343"/>
                </a:solidFill>
              </a:rPr>
              <a:t>top bit represents sign</a:t>
            </a:r>
            <a:endParaRPr sz="2000">
              <a:solidFill>
                <a:srgbClr val="434343"/>
              </a:solidFill>
            </a:endParaRPr>
          </a:p>
          <a:p>
            <a:pPr indent="-284162" lvl="1" marL="741362" rtl="0" algn="l">
              <a:lnSpc>
                <a:spcPct val="93000"/>
              </a:lnSpc>
              <a:spcBef>
                <a:spcPts val="700"/>
              </a:spcBef>
              <a:spcAft>
                <a:spcPts val="0"/>
              </a:spcAft>
              <a:buClr>
                <a:srgbClr val="434343"/>
              </a:buClr>
              <a:buSzPts val="2000"/>
              <a:buFont typeface="Arial"/>
              <a:buChar char="–"/>
            </a:pPr>
            <a:r>
              <a:rPr lang="en-GB" sz="2000">
                <a:solidFill>
                  <a:srgbClr val="434343"/>
                </a:solidFill>
              </a:rPr>
              <a:t>but can also be interpreted as −2</a:t>
            </a:r>
            <a:r>
              <a:rPr baseline="30000" i="1" lang="en-GB" sz="2000">
                <a:solidFill>
                  <a:srgbClr val="434343"/>
                </a:solidFill>
              </a:rPr>
              <a:t>n</a:t>
            </a:r>
            <a:r>
              <a:rPr baseline="30000" lang="en-GB" sz="2000">
                <a:solidFill>
                  <a:srgbClr val="434343"/>
                </a:solidFill>
              </a:rPr>
              <a:t>−1</a:t>
            </a:r>
            <a:r>
              <a:rPr lang="en-GB" sz="2000">
                <a:solidFill>
                  <a:srgbClr val="434343"/>
                </a:solidFill>
              </a:rPr>
              <a:t> (</a:t>
            </a:r>
            <a:r>
              <a:rPr i="1" lang="en-GB" sz="2000">
                <a:solidFill>
                  <a:srgbClr val="434343"/>
                </a:solidFill>
              </a:rPr>
              <a:t>n</a:t>
            </a:r>
            <a:r>
              <a:rPr lang="en-GB" sz="2000">
                <a:solidFill>
                  <a:srgbClr val="434343"/>
                </a:solidFill>
              </a:rPr>
              <a:t> bit words)</a:t>
            </a:r>
            <a:endParaRPr sz="2000">
              <a:solidFill>
                <a:srgbClr val="434343"/>
              </a:solidFill>
            </a:endParaRPr>
          </a:p>
          <a:p>
            <a:pPr indent="0" lvl="0" marL="0" rtl="0" algn="l">
              <a:lnSpc>
                <a:spcPct val="93000"/>
              </a:lnSpc>
              <a:spcBef>
                <a:spcPts val="800"/>
              </a:spcBef>
              <a:spcAft>
                <a:spcPts val="0"/>
              </a:spcAft>
              <a:buNone/>
            </a:pPr>
            <a:r>
              <a:rPr lang="en-GB" sz="2000">
                <a:solidFill>
                  <a:srgbClr val="434343"/>
                </a:solidFill>
              </a:rPr>
              <a:t>	  </a:t>
            </a:r>
            <a:r>
              <a:rPr lang="en-GB" sz="2000">
                <a:solidFill>
                  <a:srgbClr val="FF0000"/>
                </a:solidFill>
              </a:rPr>
              <a:t>1</a:t>
            </a:r>
            <a:r>
              <a:rPr lang="en-GB" sz="2000">
                <a:solidFill>
                  <a:srgbClr val="434343"/>
                </a:solidFill>
              </a:rPr>
              <a:t>1001011 = </a:t>
            </a:r>
            <a:r>
              <a:rPr lang="en-GB" sz="2000">
                <a:solidFill>
                  <a:srgbClr val="FF0000"/>
                </a:solidFill>
              </a:rPr>
              <a:t>− 2</a:t>
            </a:r>
            <a:r>
              <a:rPr baseline="30000" lang="en-GB" sz="2000">
                <a:solidFill>
                  <a:srgbClr val="FF0000"/>
                </a:solidFill>
              </a:rPr>
              <a:t>7</a:t>
            </a:r>
            <a:r>
              <a:rPr lang="en-GB" sz="2000">
                <a:solidFill>
                  <a:srgbClr val="434343"/>
                </a:solidFill>
              </a:rPr>
              <a:t> + 2</a:t>
            </a:r>
            <a:r>
              <a:rPr baseline="30000" lang="en-GB" sz="2000">
                <a:solidFill>
                  <a:srgbClr val="434343"/>
                </a:solidFill>
              </a:rPr>
              <a:t>6</a:t>
            </a:r>
            <a:r>
              <a:rPr lang="en-GB" sz="2000">
                <a:solidFill>
                  <a:srgbClr val="434343"/>
                </a:solidFill>
              </a:rPr>
              <a:t> + 2</a:t>
            </a:r>
            <a:r>
              <a:rPr baseline="30000" lang="en-GB" sz="2000">
                <a:solidFill>
                  <a:srgbClr val="434343"/>
                </a:solidFill>
              </a:rPr>
              <a:t>3</a:t>
            </a:r>
            <a:r>
              <a:rPr lang="en-GB" sz="2000">
                <a:solidFill>
                  <a:srgbClr val="434343"/>
                </a:solidFill>
              </a:rPr>
              <a:t> + 2</a:t>
            </a:r>
            <a:r>
              <a:rPr baseline="30000" lang="en-GB" sz="2000">
                <a:solidFill>
                  <a:srgbClr val="434343"/>
                </a:solidFill>
              </a:rPr>
              <a:t>1</a:t>
            </a:r>
            <a:r>
              <a:rPr lang="en-GB" sz="2000">
                <a:solidFill>
                  <a:srgbClr val="434343"/>
                </a:solidFill>
              </a:rPr>
              <a:t> + 2</a:t>
            </a:r>
            <a:r>
              <a:rPr baseline="30000" lang="en-GB" sz="2000">
                <a:solidFill>
                  <a:srgbClr val="434343"/>
                </a:solidFill>
              </a:rPr>
              <a:t>0</a:t>
            </a:r>
            <a:r>
              <a:rPr lang="en-GB" sz="2000">
                <a:solidFill>
                  <a:srgbClr val="434343"/>
                </a:solidFill>
              </a:rPr>
              <a:t> </a:t>
            </a:r>
            <a:endParaRPr sz="2000">
              <a:solidFill>
                <a:srgbClr val="434343"/>
              </a:solidFill>
            </a:endParaRPr>
          </a:p>
          <a:p>
            <a:pPr indent="0" lvl="0" marL="0" rtl="0" algn="l">
              <a:lnSpc>
                <a:spcPct val="93000"/>
              </a:lnSpc>
              <a:spcBef>
                <a:spcPts val="800"/>
              </a:spcBef>
              <a:spcAft>
                <a:spcPts val="0"/>
              </a:spcAft>
              <a:buNone/>
            </a:pPr>
            <a:r>
              <a:rPr lang="en-GB" sz="2000">
                <a:solidFill>
                  <a:srgbClr val="434343"/>
                </a:solidFill>
              </a:rPr>
              <a:t>				= </a:t>
            </a:r>
            <a:r>
              <a:rPr lang="en-GB" sz="2000">
                <a:solidFill>
                  <a:srgbClr val="FF0000"/>
                </a:solidFill>
              </a:rPr>
              <a:t>− 128</a:t>
            </a:r>
            <a:r>
              <a:rPr lang="en-GB" sz="2000">
                <a:solidFill>
                  <a:srgbClr val="434343"/>
                </a:solidFill>
              </a:rPr>
              <a:t> + 64 + 8 + 2 + 1</a:t>
            </a:r>
            <a:endParaRPr sz="2000">
              <a:solidFill>
                <a:srgbClr val="434343"/>
              </a:solidFill>
            </a:endParaRPr>
          </a:p>
          <a:p>
            <a:pPr indent="0" lvl="0" marL="0" rtl="0" algn="l">
              <a:lnSpc>
                <a:spcPct val="93000"/>
              </a:lnSpc>
              <a:spcBef>
                <a:spcPts val="800"/>
              </a:spcBef>
              <a:spcAft>
                <a:spcPts val="0"/>
              </a:spcAft>
              <a:buNone/>
            </a:pPr>
            <a:r>
              <a:rPr lang="en-GB" sz="2000">
                <a:solidFill>
                  <a:srgbClr val="434343"/>
                </a:solidFill>
              </a:rPr>
              <a:t>				= </a:t>
            </a:r>
            <a:r>
              <a:rPr lang="en-GB" sz="2000">
                <a:solidFill>
                  <a:srgbClr val="FF0000"/>
                </a:solidFill>
              </a:rPr>
              <a:t>− 128</a:t>
            </a:r>
            <a:r>
              <a:rPr lang="en-GB" sz="2000">
                <a:solidFill>
                  <a:srgbClr val="434343"/>
                </a:solidFill>
              </a:rPr>
              <a:t> + 75</a:t>
            </a:r>
            <a:endParaRPr sz="2000">
              <a:solidFill>
                <a:srgbClr val="434343"/>
              </a:solidFill>
            </a:endParaRPr>
          </a:p>
          <a:p>
            <a:pPr indent="0" lvl="0" marL="0" rtl="0" algn="l">
              <a:lnSpc>
                <a:spcPct val="93000"/>
              </a:lnSpc>
              <a:spcBef>
                <a:spcPts val="800"/>
              </a:spcBef>
              <a:spcAft>
                <a:spcPts val="0"/>
              </a:spcAft>
              <a:buNone/>
            </a:pPr>
            <a:r>
              <a:rPr lang="en-GB" sz="2000">
                <a:solidFill>
                  <a:srgbClr val="434343"/>
                </a:solidFill>
              </a:rPr>
              <a:t>				= − 53</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0 is unique, but not all numbers can be negated</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i="1" lang="en-GB" sz="2000">
                <a:solidFill>
                  <a:srgbClr val="434343"/>
                </a:solidFill>
              </a:rPr>
              <a:t>n</a:t>
            </a:r>
            <a:r>
              <a:rPr lang="en-GB" sz="2000">
                <a:solidFill>
                  <a:srgbClr val="434343"/>
                </a:solidFill>
              </a:rPr>
              <a:t> bit word can represent </a:t>
            </a:r>
            <a:r>
              <a:rPr i="1" lang="en-GB" sz="2000">
                <a:solidFill>
                  <a:srgbClr val="434343"/>
                </a:solidFill>
              </a:rPr>
              <a:t>i</a:t>
            </a:r>
            <a:r>
              <a:rPr lang="en-GB" sz="2000">
                <a:solidFill>
                  <a:srgbClr val="434343"/>
                </a:solidFill>
              </a:rPr>
              <a:t> in range −2</a:t>
            </a:r>
            <a:r>
              <a:rPr baseline="30000" i="1" lang="en-GB" sz="2000">
                <a:solidFill>
                  <a:srgbClr val="434343"/>
                </a:solidFill>
              </a:rPr>
              <a:t>n</a:t>
            </a:r>
            <a:r>
              <a:rPr baseline="30000" lang="en-GB" sz="2000">
                <a:solidFill>
                  <a:srgbClr val="434343"/>
                </a:solidFill>
              </a:rPr>
              <a:t>−1</a:t>
            </a:r>
            <a:r>
              <a:rPr lang="en-GB" sz="2000">
                <a:solidFill>
                  <a:srgbClr val="434343"/>
                </a:solidFill>
              </a:rPr>
              <a:t> ≤ </a:t>
            </a:r>
            <a:r>
              <a:rPr i="1" lang="en-GB" sz="2000">
                <a:solidFill>
                  <a:srgbClr val="434343"/>
                </a:solidFill>
              </a:rPr>
              <a:t>i</a:t>
            </a:r>
            <a:r>
              <a:rPr lang="en-GB" sz="2000">
                <a:solidFill>
                  <a:srgbClr val="434343"/>
                </a:solidFill>
              </a:rPr>
              <a:t> &lt; 2</a:t>
            </a:r>
            <a:r>
              <a:rPr baseline="30000" i="1" lang="en-GB" sz="2000">
                <a:solidFill>
                  <a:srgbClr val="434343"/>
                </a:solidFill>
              </a:rPr>
              <a:t>n</a:t>
            </a:r>
            <a:r>
              <a:rPr baseline="30000" lang="en-GB" sz="2000">
                <a:solidFill>
                  <a:srgbClr val="434343"/>
                </a:solidFill>
              </a:rPr>
              <a:t>−1</a:t>
            </a:r>
            <a:r>
              <a:rPr lang="en-GB" sz="2000">
                <a:solidFill>
                  <a:srgbClr val="434343"/>
                </a:solidFill>
              </a:rPr>
              <a:t> − 1</a:t>
            </a:r>
            <a:endParaRPr sz="2000">
              <a:solidFill>
                <a:srgbClr val="434343"/>
              </a:solidFill>
            </a:endParaRPr>
          </a:p>
          <a:p>
            <a:pPr indent="0" lvl="0" marL="0" rtl="0" algn="l">
              <a:lnSpc>
                <a:spcPct val="93000"/>
              </a:lnSpc>
              <a:spcBef>
                <a:spcPts val="800"/>
              </a:spcBef>
              <a:spcAft>
                <a:spcPts val="0"/>
              </a:spcAft>
              <a:buNone/>
            </a:pPr>
            <a:r>
              <a:rPr lang="en-GB" sz="2000">
                <a:solidFill>
                  <a:srgbClr val="434343"/>
                </a:solidFill>
              </a:rPr>
              <a:t>      E.g.  3 bit word  </a:t>
            </a:r>
            <a:r>
              <a:rPr lang="en-GB" sz="2000">
                <a:solidFill>
                  <a:srgbClr val="434343"/>
                </a:solidFill>
              </a:rPr>
              <a:t>can represent</a:t>
            </a:r>
            <a:r>
              <a:rPr lang="en-GB" sz="2000">
                <a:solidFill>
                  <a:srgbClr val="434343"/>
                </a:solidFill>
              </a:rPr>
              <a:t>  -4, -3, -2, -1, 0, 1, 2, 3</a:t>
            </a:r>
            <a:endParaRPr sz="20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68"/>
          <p:cNvSpPr txBox="1"/>
          <p:nvPr>
            <p:ph type="title"/>
          </p:nvPr>
        </p:nvSpPr>
        <p:spPr>
          <a:xfrm>
            <a:off x="2267274" y="584225"/>
            <a:ext cx="6410100" cy="53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chemeClr val="dk2"/>
                </a:solidFill>
              </a:rPr>
              <a:t>Two’s Complement </a:t>
            </a:r>
            <a:endParaRPr sz="2400">
              <a:solidFill>
                <a:schemeClr val="dk2"/>
              </a:solidFill>
            </a:endParaRPr>
          </a:p>
        </p:txBody>
      </p:sp>
      <p:sp>
        <p:nvSpPr>
          <p:cNvPr id="477" name="Google Shape;477;p68"/>
          <p:cNvSpPr txBox="1"/>
          <p:nvPr>
            <p:ph idx="1" type="body"/>
          </p:nvPr>
        </p:nvSpPr>
        <p:spPr>
          <a:xfrm>
            <a:off x="602150" y="1120925"/>
            <a:ext cx="8075100" cy="5633700"/>
          </a:xfrm>
          <a:prstGeom prst="rect">
            <a:avLst/>
          </a:prstGeom>
        </p:spPr>
        <p:txBody>
          <a:bodyPr anchorCtr="0" anchor="t" bIns="91425" lIns="91425" spcFirstLastPara="1" rIns="91425" wrap="square" tIns="91425">
            <a:noAutofit/>
          </a:bodyPr>
          <a:lstStyle/>
          <a:p>
            <a:pPr indent="-355600" lvl="0" marL="457200" rtl="0" algn="l">
              <a:lnSpc>
                <a:spcPct val="93000"/>
              </a:lnSpc>
              <a:spcBef>
                <a:spcPts val="0"/>
              </a:spcBef>
              <a:spcAft>
                <a:spcPts val="0"/>
              </a:spcAft>
              <a:buClr>
                <a:srgbClr val="434343"/>
              </a:buClr>
              <a:buSzPts val="2000"/>
              <a:buChar char="❏"/>
            </a:pPr>
            <a:r>
              <a:rPr b="1" lang="en-GB" sz="2000">
                <a:solidFill>
                  <a:srgbClr val="434343"/>
                </a:solidFill>
              </a:rPr>
              <a:t>(2’s) Two’s Complement</a:t>
            </a:r>
            <a:r>
              <a:rPr lang="en-GB" sz="2000">
                <a:solidFill>
                  <a:srgbClr val="434343"/>
                </a:solidFill>
              </a:rPr>
              <a:t> </a:t>
            </a:r>
            <a:endParaRPr b="1" sz="1800">
              <a:solidFill>
                <a:srgbClr val="434343"/>
              </a:solidFill>
            </a:endParaRPr>
          </a:p>
          <a:p>
            <a:pPr indent="-341312" lvl="0" marL="341312" rtl="0" algn="l">
              <a:lnSpc>
                <a:spcPct val="93000"/>
              </a:lnSpc>
              <a:spcBef>
                <a:spcPts val="0"/>
              </a:spcBef>
              <a:spcAft>
                <a:spcPts val="0"/>
              </a:spcAft>
              <a:buClr>
                <a:srgbClr val="434343"/>
              </a:buClr>
              <a:buSzPts val="2000"/>
              <a:buFont typeface="Arial"/>
              <a:buChar char="•"/>
            </a:pPr>
            <a:r>
              <a:rPr lang="en-GB" sz="2000">
                <a:solidFill>
                  <a:srgbClr val="434343"/>
                </a:solidFill>
              </a:rPr>
              <a:t>For addition ignore sign bit, add as if unsigned</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To subtract, negate the subtrahend and add</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How to negate?</a:t>
            </a:r>
            <a:endParaRPr sz="2000">
              <a:solidFill>
                <a:srgbClr val="434343"/>
              </a:solidFill>
            </a:endParaRPr>
          </a:p>
          <a:p>
            <a:pPr indent="-284162" lvl="1" marL="741362" rtl="0" algn="l">
              <a:lnSpc>
                <a:spcPct val="93000"/>
              </a:lnSpc>
              <a:spcBef>
                <a:spcPts val="700"/>
              </a:spcBef>
              <a:spcAft>
                <a:spcPts val="0"/>
              </a:spcAft>
              <a:buClr>
                <a:srgbClr val="434343"/>
              </a:buClr>
              <a:buSzPts val="2000"/>
              <a:buFont typeface="Arial"/>
              <a:buChar char="–"/>
            </a:pPr>
            <a:r>
              <a:rPr lang="en-GB" sz="2000">
                <a:solidFill>
                  <a:srgbClr val="434343"/>
                </a:solidFill>
              </a:rPr>
              <a:t>Take one’s complement (change all 0 to 1 and all 1 to 0)</a:t>
            </a:r>
            <a:endParaRPr sz="2000">
              <a:solidFill>
                <a:srgbClr val="434343"/>
              </a:solidFill>
            </a:endParaRPr>
          </a:p>
          <a:p>
            <a:pPr indent="-284162" lvl="1" marL="741362" rtl="0" algn="l">
              <a:lnSpc>
                <a:spcPct val="93000"/>
              </a:lnSpc>
              <a:spcBef>
                <a:spcPts val="700"/>
              </a:spcBef>
              <a:spcAft>
                <a:spcPts val="0"/>
              </a:spcAft>
              <a:buClr>
                <a:srgbClr val="434343"/>
              </a:buClr>
              <a:buSzPts val="2000"/>
              <a:buFont typeface="Arial"/>
              <a:buChar char="–"/>
            </a:pPr>
            <a:r>
              <a:rPr lang="en-GB" sz="2000">
                <a:solidFill>
                  <a:srgbClr val="434343"/>
                </a:solidFill>
              </a:rPr>
              <a:t>Add 1</a:t>
            </a:r>
            <a:endParaRPr sz="2000">
              <a:solidFill>
                <a:srgbClr val="434343"/>
              </a:solidFill>
            </a:endParaRPr>
          </a:p>
          <a:p>
            <a:pPr indent="0" lvl="1" marL="457200" rtl="0" algn="l">
              <a:lnSpc>
                <a:spcPct val="93000"/>
              </a:lnSpc>
              <a:spcBef>
                <a:spcPts val="700"/>
              </a:spcBef>
              <a:spcAft>
                <a:spcPts val="0"/>
              </a:spcAft>
              <a:buClr>
                <a:srgbClr val="000000"/>
              </a:buClr>
              <a:buFont typeface="Times New Roman"/>
              <a:buNone/>
            </a:pPr>
            <a:r>
              <a:rPr lang="en-GB" sz="2000">
                <a:solidFill>
                  <a:srgbClr val="434343"/>
                </a:solidFill>
              </a:rPr>
              <a:t>Example</a:t>
            </a:r>
            <a:endParaRPr sz="2000">
              <a:solidFill>
                <a:srgbClr val="434343"/>
              </a:solidFill>
            </a:endParaRPr>
          </a:p>
          <a:p>
            <a:pPr indent="0" lvl="1" marL="457200" rtl="0" algn="l">
              <a:lnSpc>
                <a:spcPct val="93000"/>
              </a:lnSpc>
              <a:spcBef>
                <a:spcPts val="700"/>
              </a:spcBef>
              <a:spcAft>
                <a:spcPts val="0"/>
              </a:spcAft>
              <a:buClr>
                <a:srgbClr val="000000"/>
              </a:buClr>
              <a:buFont typeface="Times New Roman"/>
              <a:buNone/>
            </a:pPr>
            <a:r>
              <a:rPr lang="en-GB" sz="2000">
                <a:solidFill>
                  <a:srgbClr val="434343"/>
                </a:solidFill>
              </a:rPr>
              <a:t>	0 0 1 0 1 0 1 0</a:t>
            </a:r>
            <a:endParaRPr sz="2000">
              <a:solidFill>
                <a:srgbClr val="434343"/>
              </a:solidFill>
            </a:endParaRPr>
          </a:p>
          <a:p>
            <a:pPr indent="0" lvl="1" marL="457200" rtl="0" algn="l">
              <a:lnSpc>
                <a:spcPct val="93000"/>
              </a:lnSpc>
              <a:spcBef>
                <a:spcPts val="700"/>
              </a:spcBef>
              <a:spcAft>
                <a:spcPts val="0"/>
              </a:spcAft>
              <a:buClr>
                <a:srgbClr val="000000"/>
              </a:buClr>
              <a:buFont typeface="Times New Roman"/>
              <a:buNone/>
            </a:pPr>
            <a:r>
              <a:rPr lang="en-GB" sz="2000">
                <a:solidFill>
                  <a:srgbClr val="434343"/>
                </a:solidFill>
              </a:rPr>
              <a:t>Complemented is</a:t>
            </a:r>
            <a:endParaRPr sz="2000">
              <a:solidFill>
                <a:srgbClr val="434343"/>
              </a:solidFill>
            </a:endParaRPr>
          </a:p>
          <a:p>
            <a:pPr indent="0" lvl="1" marL="457200" rtl="0" algn="l">
              <a:lnSpc>
                <a:spcPct val="93000"/>
              </a:lnSpc>
              <a:spcBef>
                <a:spcPts val="700"/>
              </a:spcBef>
              <a:spcAft>
                <a:spcPts val="0"/>
              </a:spcAft>
              <a:buClr>
                <a:srgbClr val="000000"/>
              </a:buClr>
              <a:buFont typeface="Times New Roman"/>
              <a:buNone/>
            </a:pPr>
            <a:r>
              <a:rPr lang="en-GB" sz="2000">
                <a:solidFill>
                  <a:srgbClr val="434343"/>
                </a:solidFill>
              </a:rPr>
              <a:t>	1 1 0 1 0 1 0 1</a:t>
            </a:r>
            <a:endParaRPr sz="2000">
              <a:solidFill>
                <a:srgbClr val="434343"/>
              </a:solidFill>
            </a:endParaRPr>
          </a:p>
          <a:p>
            <a:pPr indent="0" lvl="1" marL="457200" rtl="0" algn="l">
              <a:lnSpc>
                <a:spcPct val="93000"/>
              </a:lnSpc>
              <a:spcBef>
                <a:spcPts val="700"/>
              </a:spcBef>
              <a:spcAft>
                <a:spcPts val="0"/>
              </a:spcAft>
              <a:buClr>
                <a:srgbClr val="000000"/>
              </a:buClr>
              <a:buFont typeface="Times New Roman"/>
              <a:buNone/>
            </a:pPr>
            <a:r>
              <a:rPr lang="en-GB" sz="2000">
                <a:solidFill>
                  <a:srgbClr val="434343"/>
                </a:solidFill>
              </a:rPr>
              <a:t>And add 1 to get      1 1 0 1 0 1 0 1</a:t>
            </a:r>
            <a:endParaRPr sz="2000">
              <a:solidFill>
                <a:srgbClr val="434343"/>
              </a:solidFill>
            </a:endParaRPr>
          </a:p>
          <a:p>
            <a:pPr indent="0" lvl="0" marL="0" rtl="0" algn="l">
              <a:lnSpc>
                <a:spcPct val="93000"/>
              </a:lnSpc>
              <a:spcBef>
                <a:spcPts val="700"/>
              </a:spcBef>
              <a:spcAft>
                <a:spcPts val="0"/>
              </a:spcAft>
              <a:buNone/>
            </a:pPr>
            <a:r>
              <a:rPr lang="en-GB" sz="2000">
                <a:solidFill>
                  <a:srgbClr val="434343"/>
                </a:solidFill>
              </a:rPr>
              <a:t>                                                          +1</a:t>
            </a:r>
            <a:endParaRPr sz="2000">
              <a:solidFill>
                <a:srgbClr val="434343"/>
              </a:solidFill>
            </a:endParaRPr>
          </a:p>
          <a:p>
            <a:pPr indent="0" lvl="1" marL="457200" rtl="0" algn="l">
              <a:lnSpc>
                <a:spcPct val="93000"/>
              </a:lnSpc>
              <a:spcBef>
                <a:spcPts val="700"/>
              </a:spcBef>
              <a:spcAft>
                <a:spcPts val="0"/>
              </a:spcAft>
              <a:buClr>
                <a:srgbClr val="000000"/>
              </a:buClr>
              <a:buFont typeface="Times New Roman"/>
              <a:buNone/>
            </a:pPr>
            <a:r>
              <a:rPr lang="en-GB" sz="2000">
                <a:solidFill>
                  <a:srgbClr val="434343"/>
                </a:solidFill>
              </a:rPr>
              <a:t>	                          1 1 0 1 0 1 1 0</a:t>
            </a:r>
            <a:endParaRPr sz="2000">
              <a:solidFill>
                <a:srgbClr val="434343"/>
              </a:solidFill>
            </a:endParaRPr>
          </a:p>
          <a:p>
            <a:pPr indent="0" lvl="1" marL="457200" rtl="0" algn="l">
              <a:lnSpc>
                <a:spcPct val="93000"/>
              </a:lnSpc>
              <a:spcBef>
                <a:spcPts val="700"/>
              </a:spcBef>
              <a:spcAft>
                <a:spcPts val="0"/>
              </a:spcAft>
              <a:buClr>
                <a:srgbClr val="000000"/>
              </a:buClr>
              <a:buFont typeface="Times New Roman"/>
              <a:buNone/>
            </a:pPr>
            <a:r>
              <a:rPr lang="en-GB" sz="2000">
                <a:solidFill>
                  <a:srgbClr val="434343"/>
                </a:solidFill>
              </a:rPr>
              <a:t>Which is - 42 </a:t>
            </a:r>
            <a:r>
              <a:rPr b="1" lang="en-GB" sz="1200">
                <a:solidFill>
                  <a:srgbClr val="FF0000"/>
                </a:solidFill>
              </a:rPr>
              <a:t>**Note - you will always be told if you are working with Two’s Complement**</a:t>
            </a:r>
            <a:endParaRPr sz="1200">
              <a:solidFill>
                <a:srgbClr val="FF0000"/>
              </a:solidFill>
            </a:endParaRPr>
          </a:p>
          <a:p>
            <a:pPr indent="0" lvl="1" marL="457200" rtl="0" algn="l">
              <a:lnSpc>
                <a:spcPct val="93000"/>
              </a:lnSpc>
              <a:spcBef>
                <a:spcPts val="700"/>
              </a:spcBef>
              <a:spcAft>
                <a:spcPts val="0"/>
              </a:spcAft>
              <a:buClr>
                <a:srgbClr val="000000"/>
              </a:buClr>
              <a:buFont typeface="Times New Roman"/>
              <a:buNone/>
            </a:pPr>
            <a:r>
              <a:t/>
            </a:r>
            <a:endParaRPr sz="2000">
              <a:solidFill>
                <a:srgbClr val="434343"/>
              </a:solidFill>
            </a:endParaRPr>
          </a:p>
          <a:p>
            <a:pPr indent="0" lvl="1" marL="457200" rtl="0" algn="l">
              <a:lnSpc>
                <a:spcPct val="93000"/>
              </a:lnSpc>
              <a:spcBef>
                <a:spcPts val="700"/>
              </a:spcBef>
              <a:spcAft>
                <a:spcPts val="0"/>
              </a:spcAft>
              <a:buClr>
                <a:srgbClr val="000000"/>
              </a:buClr>
              <a:buFont typeface="Times New Roman"/>
              <a:buNone/>
            </a:pPr>
            <a:r>
              <a:t/>
            </a:r>
            <a:endParaRPr sz="2000">
              <a:solidFill>
                <a:srgbClr val="434343"/>
              </a:solidFill>
            </a:endParaRPr>
          </a:p>
          <a:p>
            <a:pPr indent="-165100" lvl="0" marL="342900" rtl="0" algn="l">
              <a:spcBef>
                <a:spcPts val="560"/>
              </a:spcBef>
              <a:spcAft>
                <a:spcPts val="0"/>
              </a:spcAft>
              <a:buNone/>
            </a:pPr>
            <a:r>
              <a:t/>
            </a:r>
            <a:endParaRPr sz="2000">
              <a:solidFill>
                <a:srgbClr val="434343"/>
              </a:solidFill>
            </a:endParaRPr>
          </a:p>
        </p:txBody>
      </p:sp>
      <p:cxnSp>
        <p:nvCxnSpPr>
          <p:cNvPr id="478" name="Google Shape;478;p68"/>
          <p:cNvCxnSpPr/>
          <p:nvPr/>
        </p:nvCxnSpPr>
        <p:spPr>
          <a:xfrm flipH="1">
            <a:off x="3361700" y="5789203"/>
            <a:ext cx="1698000" cy="17100"/>
          </a:xfrm>
          <a:prstGeom prst="straightConnector1">
            <a:avLst/>
          </a:prstGeom>
          <a:solidFill>
            <a:srgbClr val="00B8FF"/>
          </a:solidFill>
          <a:ln cap="flat" cmpd="sng" w="9525">
            <a:solidFill>
              <a:srgbClr val="000000"/>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69"/>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GB" sz="2400">
                <a:solidFill>
                  <a:schemeClr val="dk2"/>
                </a:solidFill>
              </a:rPr>
              <a:t>Properties of Two’s Complement </a:t>
            </a:r>
            <a:endParaRPr b="1" i="0" sz="2400" u="none" cap="none" strike="noStrike">
              <a:solidFill>
                <a:srgbClr val="0098DB"/>
              </a:solidFill>
              <a:latin typeface="Arial"/>
              <a:ea typeface="Arial"/>
              <a:cs typeface="Arial"/>
              <a:sym typeface="Arial"/>
            </a:endParaRPr>
          </a:p>
        </p:txBody>
      </p:sp>
      <p:sp>
        <p:nvSpPr>
          <p:cNvPr id="484" name="Google Shape;484;p69"/>
          <p:cNvSpPr txBox="1"/>
          <p:nvPr/>
        </p:nvSpPr>
        <p:spPr>
          <a:xfrm>
            <a:off x="686550" y="1129350"/>
            <a:ext cx="7770900" cy="4599300"/>
          </a:xfrm>
          <a:prstGeom prst="rect">
            <a:avLst/>
          </a:prstGeom>
          <a:noFill/>
          <a:ln>
            <a:noFill/>
          </a:ln>
        </p:spPr>
        <p:txBody>
          <a:bodyPr anchorCtr="0" anchor="t" bIns="46800" lIns="90000" spcFirstLastPara="1" rIns="90000" wrap="square" tIns="46800">
            <a:noAutofit/>
          </a:bodyPr>
          <a:lstStyle/>
          <a:p>
            <a:pPr indent="-1587" lvl="3" marL="1258887" rtl="0" algn="l">
              <a:lnSpc>
                <a:spcPct val="93000"/>
              </a:lnSpc>
              <a:spcBef>
                <a:spcPts val="500"/>
              </a:spcBef>
              <a:spcAft>
                <a:spcPts val="0"/>
              </a:spcAft>
              <a:buNone/>
            </a:pPr>
            <a:r>
              <a:rPr lang="en-GB" sz="2000">
                <a:solidFill>
                  <a:srgbClr val="434343"/>
                </a:solidFill>
              </a:rPr>
              <a:t>0 1 0 1 0    </a:t>
            </a:r>
            <a:r>
              <a:rPr lang="en-GB">
                <a:solidFill>
                  <a:srgbClr val="434343"/>
                </a:solidFill>
              </a:rPr>
              <a:t> =&gt; (10)</a:t>
            </a:r>
            <a:endParaRPr>
              <a:solidFill>
                <a:srgbClr val="434343"/>
              </a:solidFill>
            </a:endParaRPr>
          </a:p>
          <a:p>
            <a:pPr indent="-1587" lvl="3" marL="1258887" rtl="0" algn="l">
              <a:lnSpc>
                <a:spcPct val="93000"/>
              </a:lnSpc>
              <a:spcBef>
                <a:spcPts val="500"/>
              </a:spcBef>
              <a:spcAft>
                <a:spcPts val="0"/>
              </a:spcAft>
              <a:buNone/>
            </a:pPr>
            <a:r>
              <a:t/>
            </a:r>
            <a:endParaRPr sz="2000">
              <a:solidFill>
                <a:srgbClr val="434343"/>
              </a:solidFill>
            </a:endParaRPr>
          </a:p>
          <a:p>
            <a:pPr indent="-1587" lvl="3" marL="1258887" rtl="0" algn="l">
              <a:lnSpc>
                <a:spcPct val="93000"/>
              </a:lnSpc>
              <a:spcBef>
                <a:spcPts val="500"/>
              </a:spcBef>
              <a:spcAft>
                <a:spcPts val="0"/>
              </a:spcAft>
              <a:buNone/>
            </a:pPr>
            <a:r>
              <a:rPr lang="en-GB" sz="2000">
                <a:solidFill>
                  <a:srgbClr val="434343"/>
                </a:solidFill>
              </a:rPr>
              <a:t>1 0 1 0 1     </a:t>
            </a:r>
            <a:r>
              <a:rPr lang="en-GB">
                <a:solidFill>
                  <a:srgbClr val="434343"/>
                </a:solidFill>
              </a:rPr>
              <a:t>=&gt; one’s Complement</a:t>
            </a:r>
            <a:endParaRPr>
              <a:solidFill>
                <a:srgbClr val="434343"/>
              </a:solidFill>
            </a:endParaRPr>
          </a:p>
          <a:p>
            <a:pPr indent="-1587" lvl="3" marL="1258887" rtl="0" algn="l">
              <a:lnSpc>
                <a:spcPct val="93000"/>
              </a:lnSpc>
              <a:spcBef>
                <a:spcPts val="500"/>
              </a:spcBef>
              <a:spcAft>
                <a:spcPts val="0"/>
              </a:spcAft>
              <a:buNone/>
            </a:pPr>
            <a:r>
              <a:rPr lang="en-GB" sz="2000">
                <a:solidFill>
                  <a:srgbClr val="434343"/>
                </a:solidFill>
              </a:rPr>
              <a:t>        +  1     </a:t>
            </a:r>
            <a:r>
              <a:rPr lang="en-GB">
                <a:solidFill>
                  <a:srgbClr val="434343"/>
                </a:solidFill>
              </a:rPr>
              <a:t>=&gt; two’s Complement</a:t>
            </a:r>
            <a:endParaRPr>
              <a:solidFill>
                <a:srgbClr val="434343"/>
              </a:solidFill>
            </a:endParaRPr>
          </a:p>
          <a:p>
            <a:pPr indent="-1587" lvl="3" marL="1258887" rtl="0" algn="l">
              <a:lnSpc>
                <a:spcPct val="93000"/>
              </a:lnSpc>
              <a:spcBef>
                <a:spcPts val="500"/>
              </a:spcBef>
              <a:spcAft>
                <a:spcPts val="0"/>
              </a:spcAft>
              <a:buNone/>
            </a:pPr>
            <a:r>
              <a:rPr lang="en-GB" sz="2000">
                <a:solidFill>
                  <a:srgbClr val="FF0000"/>
                </a:solidFill>
              </a:rPr>
              <a:t>1</a:t>
            </a:r>
            <a:r>
              <a:rPr lang="en-GB" sz="2000">
                <a:solidFill>
                  <a:srgbClr val="434343"/>
                </a:solidFill>
              </a:rPr>
              <a:t> 0 </a:t>
            </a:r>
            <a:r>
              <a:rPr lang="en-GB" sz="2000">
                <a:solidFill>
                  <a:srgbClr val="0000FF"/>
                </a:solidFill>
              </a:rPr>
              <a:t>1</a:t>
            </a:r>
            <a:r>
              <a:rPr lang="en-GB" sz="2000">
                <a:solidFill>
                  <a:srgbClr val="434343"/>
                </a:solidFill>
              </a:rPr>
              <a:t> </a:t>
            </a:r>
            <a:r>
              <a:rPr lang="en-GB" sz="2000">
                <a:solidFill>
                  <a:srgbClr val="980000"/>
                </a:solidFill>
              </a:rPr>
              <a:t>1</a:t>
            </a:r>
            <a:r>
              <a:rPr lang="en-GB" sz="2000">
                <a:solidFill>
                  <a:srgbClr val="434343"/>
                </a:solidFill>
              </a:rPr>
              <a:t> 0     </a:t>
            </a:r>
            <a:r>
              <a:rPr lang="en-GB">
                <a:solidFill>
                  <a:srgbClr val="434343"/>
                </a:solidFill>
              </a:rPr>
              <a:t>=&gt;</a:t>
            </a:r>
            <a:r>
              <a:rPr lang="en-GB">
                <a:solidFill>
                  <a:srgbClr val="FF0000"/>
                </a:solidFill>
              </a:rPr>
              <a:t> -16</a:t>
            </a:r>
            <a:r>
              <a:rPr lang="en-GB">
                <a:solidFill>
                  <a:srgbClr val="434343"/>
                </a:solidFill>
              </a:rPr>
              <a:t> + </a:t>
            </a:r>
            <a:r>
              <a:rPr lang="en-GB">
                <a:solidFill>
                  <a:srgbClr val="0000FF"/>
                </a:solidFill>
              </a:rPr>
              <a:t>4</a:t>
            </a:r>
            <a:r>
              <a:rPr lang="en-GB">
                <a:solidFill>
                  <a:srgbClr val="434343"/>
                </a:solidFill>
              </a:rPr>
              <a:t> + </a:t>
            </a:r>
            <a:r>
              <a:rPr lang="en-GB">
                <a:solidFill>
                  <a:srgbClr val="5B0F00"/>
                </a:solidFill>
              </a:rPr>
              <a:t>2</a:t>
            </a:r>
            <a:r>
              <a:rPr lang="en-GB">
                <a:solidFill>
                  <a:srgbClr val="434343"/>
                </a:solidFill>
              </a:rPr>
              <a:t> = -10</a:t>
            </a:r>
            <a:endParaRPr>
              <a:solidFill>
                <a:srgbClr val="434343"/>
              </a:solidFill>
            </a:endParaRPr>
          </a:p>
          <a:p>
            <a:pPr indent="-1587" lvl="3" marL="1258887" rtl="0" algn="l">
              <a:lnSpc>
                <a:spcPct val="93000"/>
              </a:lnSpc>
              <a:spcBef>
                <a:spcPts val="500"/>
              </a:spcBef>
              <a:spcAft>
                <a:spcPts val="0"/>
              </a:spcAft>
              <a:buNone/>
            </a:pPr>
            <a:r>
              <a:t/>
            </a:r>
            <a:endParaRPr sz="2000">
              <a:solidFill>
                <a:srgbClr val="434343"/>
              </a:solidFill>
            </a:endParaRPr>
          </a:p>
          <a:p>
            <a:pPr indent="-317500" lvl="0" marL="457200" rtl="0" algn="l">
              <a:lnSpc>
                <a:spcPct val="93000"/>
              </a:lnSpc>
              <a:spcBef>
                <a:spcPts val="500"/>
              </a:spcBef>
              <a:spcAft>
                <a:spcPts val="0"/>
              </a:spcAft>
              <a:buClr>
                <a:srgbClr val="242729"/>
              </a:buClr>
              <a:buSzPts val="1400"/>
              <a:buChar char="❖"/>
            </a:pPr>
            <a:r>
              <a:rPr lang="en-GB">
                <a:solidFill>
                  <a:srgbClr val="242729"/>
                </a:solidFill>
                <a:highlight>
                  <a:srgbClr val="FFFFFF"/>
                </a:highlight>
              </a:rPr>
              <a:t>The primary advantage of two's complement over one's complement is that two's complement only has one value for zero. One's complement has a "positive" zero and a "negative" zero.</a:t>
            </a:r>
            <a:endParaRPr>
              <a:solidFill>
                <a:srgbClr val="242729"/>
              </a:solidFill>
              <a:highlight>
                <a:srgbClr val="FFFFFF"/>
              </a:highlight>
            </a:endParaRPr>
          </a:p>
          <a:p>
            <a:pPr indent="0" lvl="0" marL="0" rtl="0" algn="l">
              <a:lnSpc>
                <a:spcPct val="93000"/>
              </a:lnSpc>
              <a:spcBef>
                <a:spcPts val="500"/>
              </a:spcBef>
              <a:spcAft>
                <a:spcPts val="0"/>
              </a:spcAft>
              <a:buNone/>
            </a:pPr>
            <a:r>
              <a:t/>
            </a:r>
            <a:endParaRPr>
              <a:solidFill>
                <a:srgbClr val="242729"/>
              </a:solidFill>
              <a:highlight>
                <a:srgbClr val="FFFFFF"/>
              </a:highlight>
            </a:endParaRPr>
          </a:p>
          <a:p>
            <a:pPr indent="-317500" lvl="0" marL="457200" rtl="0" algn="l">
              <a:lnSpc>
                <a:spcPct val="93000"/>
              </a:lnSpc>
              <a:spcBef>
                <a:spcPts val="500"/>
              </a:spcBef>
              <a:spcAft>
                <a:spcPts val="0"/>
              </a:spcAft>
              <a:buClr>
                <a:srgbClr val="242729"/>
              </a:buClr>
              <a:buSzPts val="1400"/>
              <a:buChar char="❖"/>
            </a:pPr>
            <a:r>
              <a:rPr lang="en-GB">
                <a:solidFill>
                  <a:srgbClr val="222222"/>
                </a:solidFill>
                <a:highlight>
                  <a:schemeClr val="lt1"/>
                </a:highlight>
              </a:rPr>
              <a:t>The use of the 2's complement form gives us the ability to perform the operation of subtraction by only using the operation of addition</a:t>
            </a:r>
            <a:endParaRPr>
              <a:solidFill>
                <a:srgbClr val="242729"/>
              </a:solidFill>
              <a:highlight>
                <a:srgbClr val="FFFFFF"/>
              </a:highlight>
            </a:endParaRPr>
          </a:p>
          <a:p>
            <a:pPr indent="0" lvl="0" marL="0" rtl="0" algn="l">
              <a:lnSpc>
                <a:spcPct val="93000"/>
              </a:lnSpc>
              <a:spcBef>
                <a:spcPts val="500"/>
              </a:spcBef>
              <a:spcAft>
                <a:spcPts val="0"/>
              </a:spcAft>
              <a:buNone/>
            </a:pPr>
            <a:r>
              <a:t/>
            </a:r>
            <a:endParaRPr>
              <a:solidFill>
                <a:srgbClr val="242729"/>
              </a:solidFill>
              <a:highlight>
                <a:srgbClr val="FFFFFF"/>
              </a:highlight>
            </a:endParaRPr>
          </a:p>
          <a:p>
            <a:pPr indent="-317500" lvl="0" marL="457200" rtl="0" algn="l">
              <a:lnSpc>
                <a:spcPct val="93000"/>
              </a:lnSpc>
              <a:spcBef>
                <a:spcPts val="500"/>
              </a:spcBef>
              <a:spcAft>
                <a:spcPts val="0"/>
              </a:spcAft>
              <a:buClr>
                <a:srgbClr val="242729"/>
              </a:buClr>
              <a:buSzPts val="1400"/>
              <a:buChar char="❖"/>
            </a:pPr>
            <a:r>
              <a:rPr lang="en-GB">
                <a:solidFill>
                  <a:srgbClr val="222222"/>
                </a:solidFill>
                <a:highlight>
                  <a:srgbClr val="FFFFFF"/>
                </a:highlight>
              </a:rPr>
              <a:t>Two's </a:t>
            </a:r>
            <a:r>
              <a:rPr b="1" lang="en-GB">
                <a:solidFill>
                  <a:srgbClr val="222222"/>
                </a:solidFill>
                <a:highlight>
                  <a:srgbClr val="FFFFFF"/>
                </a:highlight>
              </a:rPr>
              <a:t>complement</a:t>
            </a:r>
            <a:r>
              <a:rPr lang="en-GB">
                <a:solidFill>
                  <a:srgbClr val="222222"/>
                </a:solidFill>
                <a:highlight>
                  <a:srgbClr val="FFFFFF"/>
                </a:highlight>
              </a:rPr>
              <a:t> allows negative and positive numbers to be added together without any special logic. This means that subtraction and addition of both positive and negative numbers can all be done by the same circuit in the cpu.</a:t>
            </a:r>
            <a:endParaRPr>
              <a:solidFill>
                <a:srgbClr val="222222"/>
              </a:solidFill>
              <a:highlight>
                <a:srgbClr val="FFFFFF"/>
              </a:highlight>
            </a:endParaRPr>
          </a:p>
          <a:p>
            <a:pPr indent="0" lvl="0" marL="0" rtl="0" algn="l">
              <a:lnSpc>
                <a:spcPct val="93000"/>
              </a:lnSpc>
              <a:spcBef>
                <a:spcPts val="500"/>
              </a:spcBef>
              <a:spcAft>
                <a:spcPts val="0"/>
              </a:spcAft>
              <a:buNone/>
            </a:pPr>
            <a:r>
              <a:t/>
            </a:r>
            <a:endParaRPr sz="1200">
              <a:solidFill>
                <a:srgbClr val="242729"/>
              </a:solidFill>
              <a:highlight>
                <a:srgbClr val="FFFFFF"/>
              </a:highlight>
            </a:endParaRPr>
          </a:p>
          <a:p>
            <a:pPr indent="-1587" lvl="3" marL="1258887" rtl="0" algn="l">
              <a:lnSpc>
                <a:spcPct val="93000"/>
              </a:lnSpc>
              <a:spcBef>
                <a:spcPts val="500"/>
              </a:spcBef>
              <a:spcAft>
                <a:spcPts val="0"/>
              </a:spcAft>
              <a:buNone/>
            </a:pPr>
            <a:r>
              <a:t/>
            </a:r>
            <a:endParaRPr sz="2000">
              <a:solidFill>
                <a:srgbClr val="434343"/>
              </a:solidFill>
            </a:endParaRPr>
          </a:p>
          <a:p>
            <a:pPr indent="0" lvl="3" marL="1257300" rtl="0" algn="l">
              <a:lnSpc>
                <a:spcPct val="93000"/>
              </a:lnSpc>
              <a:spcBef>
                <a:spcPts val="500"/>
              </a:spcBef>
              <a:spcAft>
                <a:spcPts val="0"/>
              </a:spcAft>
              <a:buNone/>
            </a:pPr>
            <a:r>
              <a:t/>
            </a:r>
            <a:endParaRPr sz="2000">
              <a:solidFill>
                <a:srgbClr val="434343"/>
              </a:solidFill>
            </a:endParaRPr>
          </a:p>
        </p:txBody>
      </p:sp>
      <p:sp>
        <p:nvSpPr>
          <p:cNvPr id="485" name="Google Shape;485;p69"/>
          <p:cNvSpPr txBox="1"/>
          <p:nvPr/>
        </p:nvSpPr>
        <p:spPr>
          <a:xfrm>
            <a:off x="370800" y="6073200"/>
            <a:ext cx="8402400" cy="7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For more information on negative numbers and two’s complement, please visit: </a:t>
            </a:r>
            <a:r>
              <a:rPr lang="en-GB" u="sng">
                <a:solidFill>
                  <a:schemeClr val="dk2"/>
                </a:solidFill>
                <a:hlinkClick r:id="rId3"/>
              </a:rPr>
              <a:t>https://www.youtube.com/watch?v=Xaj8oV8P860</a:t>
            </a:r>
            <a:r>
              <a:rPr lang="en-GB"/>
              <a:t> </a:t>
            </a:r>
            <a:endParaRPr/>
          </a:p>
        </p:txBody>
      </p:sp>
      <p:cxnSp>
        <p:nvCxnSpPr>
          <p:cNvPr id="486" name="Google Shape;486;p69"/>
          <p:cNvCxnSpPr/>
          <p:nvPr/>
        </p:nvCxnSpPr>
        <p:spPr>
          <a:xfrm flipH="1">
            <a:off x="1521975" y="2593078"/>
            <a:ext cx="1698000" cy="17100"/>
          </a:xfrm>
          <a:prstGeom prst="straightConnector1">
            <a:avLst/>
          </a:prstGeom>
          <a:solidFill>
            <a:srgbClr val="00B8FF"/>
          </a:solidFill>
          <a:ln cap="flat" cmpd="sng" w="9525">
            <a:solidFill>
              <a:srgbClr val="000000"/>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70"/>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Integer Overflow</a:t>
            </a:r>
            <a:endParaRPr b="1" i="0" sz="2400" u="none" cap="none" strike="noStrike">
              <a:solidFill>
                <a:schemeClr val="dk2"/>
              </a:solidFill>
              <a:latin typeface="Arial"/>
              <a:ea typeface="Arial"/>
              <a:cs typeface="Arial"/>
              <a:sym typeface="Arial"/>
            </a:endParaRPr>
          </a:p>
        </p:txBody>
      </p:sp>
      <p:sp>
        <p:nvSpPr>
          <p:cNvPr id="492" name="Google Shape;492;p70"/>
          <p:cNvSpPr txBox="1"/>
          <p:nvPr/>
        </p:nvSpPr>
        <p:spPr>
          <a:xfrm>
            <a:off x="609600" y="1524000"/>
            <a:ext cx="7770900" cy="4951500"/>
          </a:xfrm>
          <a:prstGeom prst="rect">
            <a:avLst/>
          </a:prstGeom>
          <a:noFill/>
          <a:ln>
            <a:noFill/>
          </a:ln>
        </p:spPr>
        <p:txBody>
          <a:bodyPr anchorCtr="0" anchor="t" bIns="46800" lIns="90000" spcFirstLastPara="1" rIns="90000" wrap="square" tIns="46800">
            <a:noAutofit/>
          </a:bodyPr>
          <a:lstStyle/>
          <a:p>
            <a:pPr indent="0" lvl="0" marL="0" rtl="0" algn="l">
              <a:lnSpc>
                <a:spcPct val="93000"/>
              </a:lnSpc>
              <a:spcBef>
                <a:spcPts val="0"/>
              </a:spcBef>
              <a:spcAft>
                <a:spcPts val="0"/>
              </a:spcAft>
              <a:buNone/>
            </a:pPr>
            <a:r>
              <a:rPr lang="en-GB" sz="2000">
                <a:solidFill>
                  <a:srgbClr val="434343"/>
                </a:solidFill>
              </a:rPr>
              <a:t>How does overflow occur?:</a:t>
            </a:r>
            <a:endParaRPr sz="2000">
              <a:solidFill>
                <a:srgbClr val="434343"/>
              </a:solidFill>
            </a:endParaRPr>
          </a:p>
          <a:p>
            <a:pPr indent="0" lvl="0" marL="0" rtl="0" algn="l">
              <a:lnSpc>
                <a:spcPct val="93000"/>
              </a:lnSpc>
              <a:spcBef>
                <a:spcPts val="0"/>
              </a:spcBef>
              <a:spcAft>
                <a:spcPts val="0"/>
              </a:spcAft>
              <a:buNone/>
            </a:pPr>
            <a:r>
              <a:t/>
            </a:r>
            <a:endParaRPr sz="2000">
              <a:solidFill>
                <a:srgbClr val="434343"/>
              </a:solidFill>
            </a:endParaRPr>
          </a:p>
          <a:p>
            <a:pPr indent="-341312" lvl="0" marL="341312" rtl="0" algn="l">
              <a:lnSpc>
                <a:spcPct val="93000"/>
              </a:lnSpc>
              <a:spcBef>
                <a:spcPts val="0"/>
              </a:spcBef>
              <a:spcAft>
                <a:spcPts val="0"/>
              </a:spcAft>
              <a:buClr>
                <a:srgbClr val="434343"/>
              </a:buClr>
              <a:buSzPts val="2000"/>
              <a:buFont typeface="Arial"/>
              <a:buChar char="•"/>
            </a:pPr>
            <a:r>
              <a:rPr lang="en-GB" sz="2000">
                <a:solidFill>
                  <a:srgbClr val="434343"/>
                </a:solidFill>
              </a:rPr>
              <a:t>What happens if we generate a number outside the representable range?</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Consider 8 bit integers,</a:t>
            </a:r>
            <a:endParaRPr sz="2000">
              <a:solidFill>
                <a:srgbClr val="434343"/>
              </a:solidFill>
            </a:endParaRPr>
          </a:p>
          <a:p>
            <a:pPr indent="-284162" lvl="1" marL="741362" rtl="0" algn="l">
              <a:lnSpc>
                <a:spcPct val="93000"/>
              </a:lnSpc>
              <a:spcBef>
                <a:spcPts val="700"/>
              </a:spcBef>
              <a:spcAft>
                <a:spcPts val="0"/>
              </a:spcAft>
              <a:buClr>
                <a:srgbClr val="434343"/>
              </a:buClr>
              <a:buSzPts val="2000"/>
              <a:buFont typeface="Arial"/>
              <a:buChar char="–"/>
            </a:pPr>
            <a:r>
              <a:rPr lang="en-GB" sz="2000">
                <a:solidFill>
                  <a:srgbClr val="434343"/>
                </a:solidFill>
              </a:rPr>
              <a:t>can represent −128 ≤</a:t>
            </a:r>
            <a:r>
              <a:rPr i="1" lang="en-GB" sz="2000">
                <a:solidFill>
                  <a:srgbClr val="434343"/>
                </a:solidFill>
              </a:rPr>
              <a:t> i </a:t>
            </a:r>
            <a:r>
              <a:rPr lang="en-GB" sz="2000">
                <a:solidFill>
                  <a:srgbClr val="434343"/>
                </a:solidFill>
              </a:rPr>
              <a:t>≤ 127</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What operations give results outside the range?</a:t>
            </a:r>
            <a:endParaRPr sz="2000">
              <a:solidFill>
                <a:srgbClr val="434343"/>
              </a:solidFill>
            </a:endParaRPr>
          </a:p>
          <a:p>
            <a:pPr indent="-284162" lvl="1" marL="741362" rtl="0" algn="l">
              <a:lnSpc>
                <a:spcPct val="93000"/>
              </a:lnSpc>
              <a:spcBef>
                <a:spcPts val="700"/>
              </a:spcBef>
              <a:spcAft>
                <a:spcPts val="0"/>
              </a:spcAft>
              <a:buClr>
                <a:srgbClr val="434343"/>
              </a:buClr>
              <a:buSzPts val="2000"/>
              <a:buFont typeface="Arial"/>
              <a:buChar char="–"/>
            </a:pPr>
            <a:r>
              <a:rPr lang="en-GB" sz="2000">
                <a:solidFill>
                  <a:srgbClr val="434343"/>
                </a:solidFill>
              </a:rPr>
              <a:t>Addition of numbers of opposite signs can never cause overflow</a:t>
            </a:r>
            <a:endParaRPr sz="2000">
              <a:solidFill>
                <a:srgbClr val="434343"/>
              </a:solidFill>
            </a:endParaRPr>
          </a:p>
          <a:p>
            <a:pPr indent="-284162" lvl="1" marL="741362" rtl="0" algn="l">
              <a:lnSpc>
                <a:spcPct val="93000"/>
              </a:lnSpc>
              <a:spcBef>
                <a:spcPts val="700"/>
              </a:spcBef>
              <a:spcAft>
                <a:spcPts val="0"/>
              </a:spcAft>
              <a:buClr>
                <a:srgbClr val="434343"/>
              </a:buClr>
              <a:buSzPts val="2000"/>
              <a:buFont typeface="Arial"/>
              <a:buChar char="–"/>
            </a:pPr>
            <a:r>
              <a:rPr lang="en-GB" sz="2000">
                <a:solidFill>
                  <a:srgbClr val="434343"/>
                </a:solidFill>
              </a:rPr>
              <a:t>result will always be between the larger number (in magnitude) and 0</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What about numbers of same sign? When will they cause overflow?</a:t>
            </a:r>
            <a:endParaRPr sz="20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611550" y="1483680"/>
            <a:ext cx="80751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t>What to expect in this topic:</a:t>
            </a:r>
            <a:endParaRPr b="1" i="0" sz="2400" u="none" cap="none" strike="noStrike">
              <a:solidFill>
                <a:srgbClr val="0098DB"/>
              </a:solidFill>
              <a:latin typeface="Arial"/>
              <a:ea typeface="Arial"/>
              <a:cs typeface="Arial"/>
              <a:sym typeface="Arial"/>
            </a:endParaRPr>
          </a:p>
        </p:txBody>
      </p:sp>
      <p:sp>
        <p:nvSpPr>
          <p:cNvPr id="305" name="Google Shape;305;p53"/>
          <p:cNvSpPr txBox="1"/>
          <p:nvPr>
            <p:ph idx="1" type="body"/>
          </p:nvPr>
        </p:nvSpPr>
        <p:spPr>
          <a:xfrm>
            <a:off x="611550" y="2383700"/>
            <a:ext cx="8075100" cy="3947700"/>
          </a:xfrm>
          <a:prstGeom prst="rect">
            <a:avLst/>
          </a:prstGeom>
          <a:noFill/>
          <a:ln>
            <a:noFill/>
          </a:ln>
        </p:spPr>
        <p:txBody>
          <a:bodyPr anchorCtr="0" anchor="t" bIns="45700" lIns="91425" spcFirstLastPara="1" rIns="91425" wrap="square" tIns="45700">
            <a:noAutofit/>
          </a:bodyPr>
          <a:lstStyle/>
          <a:p>
            <a:pPr indent="-381000" lvl="0" marL="457200" marR="0" rtl="0" algn="l">
              <a:spcBef>
                <a:spcPts val="0"/>
              </a:spcBef>
              <a:spcAft>
                <a:spcPts val="0"/>
              </a:spcAft>
              <a:buSzPts val="2400"/>
              <a:buChar char="•"/>
            </a:pPr>
            <a:r>
              <a:rPr lang="en-GB" sz="2400"/>
              <a:t>Binary Addition and Multiplication</a:t>
            </a:r>
            <a:endParaRPr sz="2400"/>
          </a:p>
          <a:p>
            <a:pPr indent="0" lvl="0" marL="0" marR="0" rtl="0" algn="l">
              <a:spcBef>
                <a:spcPts val="0"/>
              </a:spcBef>
              <a:spcAft>
                <a:spcPts val="0"/>
              </a:spcAft>
              <a:buNone/>
            </a:pPr>
            <a:r>
              <a:t/>
            </a:r>
            <a:endParaRPr sz="2400"/>
          </a:p>
          <a:p>
            <a:pPr indent="-381000" lvl="0" marL="457200" marR="0" rtl="0" algn="l">
              <a:spcBef>
                <a:spcPts val="0"/>
              </a:spcBef>
              <a:spcAft>
                <a:spcPts val="0"/>
              </a:spcAft>
              <a:buSzPts val="2400"/>
              <a:buChar char="•"/>
            </a:pPr>
            <a:r>
              <a:rPr lang="en-GB" sz="2400"/>
              <a:t>Half/Full Adder design</a:t>
            </a:r>
            <a:endParaRPr sz="2400"/>
          </a:p>
          <a:p>
            <a:pPr indent="0" lvl="0" marL="0" marR="0" rtl="0" algn="l">
              <a:spcBef>
                <a:spcPts val="0"/>
              </a:spcBef>
              <a:spcAft>
                <a:spcPts val="0"/>
              </a:spcAft>
              <a:buNone/>
            </a:pPr>
            <a:r>
              <a:t/>
            </a:r>
            <a:endParaRPr sz="2400"/>
          </a:p>
          <a:p>
            <a:pPr indent="-381000" lvl="0" marL="457200" marR="0" rtl="0" algn="l">
              <a:spcBef>
                <a:spcPts val="0"/>
              </a:spcBef>
              <a:spcAft>
                <a:spcPts val="0"/>
              </a:spcAft>
              <a:buSzPts val="2400"/>
              <a:buChar char="•"/>
            </a:pPr>
            <a:r>
              <a:rPr lang="en-GB" sz="2400"/>
              <a:t>Represent negative numbers</a:t>
            </a:r>
            <a:endParaRPr sz="2400"/>
          </a:p>
          <a:p>
            <a:pPr indent="0" lvl="0" marL="0" marR="0" rtl="0" algn="l">
              <a:spcBef>
                <a:spcPts val="0"/>
              </a:spcBef>
              <a:spcAft>
                <a:spcPts val="0"/>
              </a:spcAft>
              <a:buNone/>
            </a:pPr>
            <a:r>
              <a:t/>
            </a:r>
            <a:endParaRPr sz="2400"/>
          </a:p>
          <a:p>
            <a:pPr indent="-381000" lvl="0" marL="457200" marR="0" rtl="0" algn="l">
              <a:spcBef>
                <a:spcPts val="0"/>
              </a:spcBef>
              <a:spcAft>
                <a:spcPts val="0"/>
              </a:spcAft>
              <a:buSzPts val="2400"/>
              <a:buChar char="•"/>
            </a:pPr>
            <a:r>
              <a:rPr lang="en-GB" sz="2400"/>
              <a:t>Properties of Two’s Complement</a:t>
            </a:r>
            <a:endParaRPr sz="2400"/>
          </a:p>
          <a:p>
            <a:pPr indent="0" lvl="0" marL="0" marR="0" rtl="0" algn="l">
              <a:spcBef>
                <a:spcPts val="0"/>
              </a:spcBef>
              <a:spcAft>
                <a:spcPts val="0"/>
              </a:spcAft>
              <a:buNone/>
            </a:pPr>
            <a:r>
              <a:t/>
            </a:r>
            <a:endParaRPr sz="2400"/>
          </a:p>
          <a:p>
            <a:pPr indent="-381000" lvl="0" marL="457200" marR="0" rtl="0" algn="l">
              <a:spcBef>
                <a:spcPts val="0"/>
              </a:spcBef>
              <a:spcAft>
                <a:spcPts val="0"/>
              </a:spcAft>
              <a:buSzPts val="2400"/>
              <a:buChar char="•"/>
            </a:pPr>
            <a:r>
              <a:rPr lang="en-GB" sz="2400"/>
              <a:t>Integer Overflow</a:t>
            </a:r>
            <a:endParaRPr sz="2400"/>
          </a:p>
          <a:p>
            <a:pPr indent="0" lvl="0" marL="0" marR="0" rtl="0" algn="l">
              <a:spcBef>
                <a:spcPts val="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71"/>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Integer Overflow</a:t>
            </a:r>
            <a:endParaRPr sz="2400">
              <a:solidFill>
                <a:schemeClr val="dk2"/>
              </a:solidFill>
            </a:endParaRPr>
          </a:p>
        </p:txBody>
      </p:sp>
      <p:sp>
        <p:nvSpPr>
          <p:cNvPr id="498" name="Google Shape;498;p71"/>
          <p:cNvSpPr txBox="1"/>
          <p:nvPr/>
        </p:nvSpPr>
        <p:spPr>
          <a:xfrm>
            <a:off x="533400" y="1143000"/>
            <a:ext cx="7770900" cy="4113300"/>
          </a:xfrm>
          <a:prstGeom prst="rect">
            <a:avLst/>
          </a:prstGeom>
          <a:noFill/>
          <a:ln>
            <a:noFill/>
          </a:ln>
        </p:spPr>
        <p:txBody>
          <a:bodyPr anchorCtr="0" anchor="t" bIns="46800" lIns="90000" spcFirstLastPara="1" rIns="90000" wrap="square" tIns="46800">
            <a:noAutofit/>
          </a:bodyPr>
          <a:lstStyle/>
          <a:p>
            <a:pPr indent="-366712" lvl="0" marL="341312" rtl="0" algn="l">
              <a:lnSpc>
                <a:spcPct val="93000"/>
              </a:lnSpc>
              <a:spcBef>
                <a:spcPts val="0"/>
              </a:spcBef>
              <a:spcAft>
                <a:spcPts val="0"/>
              </a:spcAft>
              <a:buClr>
                <a:srgbClr val="434343"/>
              </a:buClr>
              <a:buSzPts val="2400"/>
              <a:buFont typeface="Arial"/>
              <a:buChar char="•"/>
            </a:pPr>
            <a:r>
              <a:rPr lang="en-GB" sz="2400">
                <a:solidFill>
                  <a:srgbClr val="434343"/>
                </a:solidFill>
              </a:rPr>
              <a:t>Adding two positive numbers whose total is larger than 127</a:t>
            </a:r>
            <a:endParaRPr sz="2400">
              <a:solidFill>
                <a:srgbClr val="434343"/>
              </a:solidFill>
            </a:endParaRPr>
          </a:p>
          <a:p>
            <a:pPr indent="-1587" lvl="2" marL="801687" rtl="0" algn="l">
              <a:lnSpc>
                <a:spcPct val="93000"/>
              </a:lnSpc>
              <a:spcBef>
                <a:spcPts val="600"/>
              </a:spcBef>
              <a:spcAft>
                <a:spcPts val="0"/>
              </a:spcAft>
              <a:buNone/>
            </a:pPr>
            <a:r>
              <a:rPr lang="en-GB" sz="2400">
                <a:solidFill>
                  <a:srgbClr val="434343"/>
                </a:solidFill>
              </a:rPr>
              <a:t>e.g. 127 + 1 = 0111 1111 + 0000 0001</a:t>
            </a:r>
            <a:endParaRPr sz="2400">
              <a:solidFill>
                <a:srgbClr val="434343"/>
              </a:solidFill>
            </a:endParaRPr>
          </a:p>
          <a:p>
            <a:pPr indent="-6350" lvl="1" marL="400050" rtl="0" algn="l">
              <a:lnSpc>
                <a:spcPct val="93000"/>
              </a:lnSpc>
              <a:spcBef>
                <a:spcPts val="700"/>
              </a:spcBef>
              <a:spcAft>
                <a:spcPts val="0"/>
              </a:spcAft>
              <a:buNone/>
            </a:pPr>
            <a:r>
              <a:rPr lang="en-GB" sz="2400">
                <a:solidFill>
                  <a:srgbClr val="434343"/>
                </a:solidFill>
              </a:rPr>
              <a:t>Result is </a:t>
            </a:r>
            <a:r>
              <a:rPr lang="en-GB" sz="2400">
                <a:solidFill>
                  <a:srgbClr val="FF0000"/>
                </a:solidFill>
              </a:rPr>
              <a:t>1</a:t>
            </a:r>
            <a:r>
              <a:rPr lang="en-GB" sz="2400">
                <a:solidFill>
                  <a:srgbClr val="434343"/>
                </a:solidFill>
              </a:rPr>
              <a:t> 0</a:t>
            </a:r>
            <a:r>
              <a:rPr lang="en-GB" sz="2400">
                <a:solidFill>
                  <a:srgbClr val="434343"/>
                </a:solidFill>
              </a:rPr>
              <a:t>000 0000 = −128 (!)</a:t>
            </a:r>
            <a:endParaRPr sz="2400">
              <a:solidFill>
                <a:srgbClr val="434343"/>
              </a:solidFill>
            </a:endParaRPr>
          </a:p>
          <a:p>
            <a:pPr indent="-366712" lvl="0" marL="341312" rtl="0" algn="l">
              <a:lnSpc>
                <a:spcPct val="93000"/>
              </a:lnSpc>
              <a:spcBef>
                <a:spcPts val="800"/>
              </a:spcBef>
              <a:spcAft>
                <a:spcPts val="0"/>
              </a:spcAft>
              <a:buClr>
                <a:srgbClr val="434343"/>
              </a:buClr>
              <a:buSzPts val="2400"/>
              <a:buFont typeface="Arial"/>
              <a:buChar char="•"/>
            </a:pPr>
            <a:r>
              <a:rPr lang="en-GB" sz="2400">
                <a:solidFill>
                  <a:srgbClr val="434343"/>
                </a:solidFill>
              </a:rPr>
              <a:t>Or two negative numbers whose total is less than −128</a:t>
            </a:r>
            <a:endParaRPr sz="2400">
              <a:solidFill>
                <a:srgbClr val="434343"/>
              </a:solidFill>
            </a:endParaRPr>
          </a:p>
          <a:p>
            <a:pPr indent="-1587" lvl="2" marL="801687" rtl="0" algn="l">
              <a:lnSpc>
                <a:spcPct val="93000"/>
              </a:lnSpc>
              <a:spcBef>
                <a:spcPts val="600"/>
              </a:spcBef>
              <a:spcAft>
                <a:spcPts val="0"/>
              </a:spcAft>
              <a:buNone/>
            </a:pPr>
            <a:r>
              <a:rPr lang="en-GB" sz="2400">
                <a:solidFill>
                  <a:srgbClr val="434343"/>
                </a:solidFill>
              </a:rPr>
              <a:t>e.g. −128 + (−1) = 1000 0000 + 1111 1111</a:t>
            </a:r>
            <a:endParaRPr sz="2400">
              <a:solidFill>
                <a:srgbClr val="434343"/>
              </a:solidFill>
            </a:endParaRPr>
          </a:p>
          <a:p>
            <a:pPr indent="-6350" lvl="1" marL="400050" rtl="0" algn="l">
              <a:lnSpc>
                <a:spcPct val="93000"/>
              </a:lnSpc>
              <a:spcBef>
                <a:spcPts val="700"/>
              </a:spcBef>
              <a:spcAft>
                <a:spcPts val="0"/>
              </a:spcAft>
              <a:buNone/>
            </a:pPr>
            <a:r>
              <a:rPr lang="en-GB" sz="2400">
                <a:solidFill>
                  <a:srgbClr val="434343"/>
                </a:solidFill>
              </a:rPr>
              <a:t>Result is  </a:t>
            </a:r>
            <a:r>
              <a:rPr lang="en-GB" sz="2400">
                <a:solidFill>
                  <a:srgbClr val="FF0000"/>
                </a:solidFill>
              </a:rPr>
              <a:t>1</a:t>
            </a:r>
            <a:r>
              <a:rPr lang="en-GB" sz="2400">
                <a:solidFill>
                  <a:srgbClr val="434343"/>
                </a:solidFill>
              </a:rPr>
              <a:t> 1111 1111 = -129</a:t>
            </a:r>
            <a:endParaRPr sz="2400">
              <a:solidFill>
                <a:srgbClr val="434343"/>
              </a:solidFill>
            </a:endParaRPr>
          </a:p>
          <a:p>
            <a:pPr indent="0" lvl="0" marL="0" rtl="0" algn="l">
              <a:lnSpc>
                <a:spcPct val="93000"/>
              </a:lnSpc>
              <a:spcBef>
                <a:spcPts val="800"/>
              </a:spcBef>
              <a:spcAft>
                <a:spcPts val="0"/>
              </a:spcAft>
              <a:buNone/>
            </a:pPr>
            <a:r>
              <a:t/>
            </a:r>
            <a:endParaRPr sz="2400">
              <a:solidFill>
                <a:srgbClr val="4343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72"/>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Summary</a:t>
            </a:r>
            <a:endParaRPr b="1" i="0" sz="2400" u="none" cap="none" strike="noStrike">
              <a:solidFill>
                <a:schemeClr val="dk2"/>
              </a:solidFill>
              <a:latin typeface="Arial"/>
              <a:ea typeface="Arial"/>
              <a:cs typeface="Arial"/>
              <a:sym typeface="Arial"/>
            </a:endParaRPr>
          </a:p>
        </p:txBody>
      </p:sp>
      <p:sp>
        <p:nvSpPr>
          <p:cNvPr id="504" name="Google Shape;504;p72"/>
          <p:cNvSpPr txBox="1"/>
          <p:nvPr/>
        </p:nvSpPr>
        <p:spPr>
          <a:xfrm>
            <a:off x="775025" y="1600200"/>
            <a:ext cx="7687200" cy="4113300"/>
          </a:xfrm>
          <a:prstGeom prst="rect">
            <a:avLst/>
          </a:prstGeom>
          <a:noFill/>
          <a:ln>
            <a:noFill/>
          </a:ln>
        </p:spPr>
        <p:txBody>
          <a:bodyPr anchorCtr="0" anchor="t" bIns="46800" lIns="90000" spcFirstLastPara="1" rIns="90000" wrap="square" tIns="46800">
            <a:noAutofit/>
          </a:bodyPr>
          <a:lstStyle/>
          <a:p>
            <a:pPr indent="-341312" lvl="0" marL="341312" rtl="0" algn="l">
              <a:lnSpc>
                <a:spcPct val="93000"/>
              </a:lnSpc>
              <a:spcBef>
                <a:spcPts val="0"/>
              </a:spcBef>
              <a:spcAft>
                <a:spcPts val="0"/>
              </a:spcAft>
              <a:buClr>
                <a:srgbClr val="434343"/>
              </a:buClr>
              <a:buSzPts val="2000"/>
              <a:buFont typeface="Arial"/>
              <a:buChar char="•"/>
            </a:pPr>
            <a:r>
              <a:rPr lang="en-GB" sz="2000">
                <a:solidFill>
                  <a:srgbClr val="434343"/>
                </a:solidFill>
              </a:rPr>
              <a:t>sign bit tells whether number is negative or positive</a:t>
            </a:r>
            <a:endParaRPr sz="2000">
              <a:solidFill>
                <a:srgbClr val="434343"/>
              </a:solidFill>
            </a:endParaRPr>
          </a:p>
          <a:p>
            <a:pPr indent="-214312" lvl="0" marL="341312" rtl="0" algn="l">
              <a:lnSpc>
                <a:spcPct val="93000"/>
              </a:lnSpc>
              <a:spcBef>
                <a:spcPts val="800"/>
              </a:spcBef>
              <a:spcAft>
                <a:spcPts val="0"/>
              </a:spcAft>
              <a:buNone/>
            </a:pPr>
            <a:r>
              <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numbers are negated by inverting the bit pattern (get 1’s complement) and adding 1 (to get 2’s </a:t>
            </a:r>
            <a:r>
              <a:rPr lang="en-GB" sz="2000">
                <a:solidFill>
                  <a:srgbClr val="434343"/>
                </a:solidFill>
              </a:rPr>
              <a:t>complement</a:t>
            </a:r>
            <a:r>
              <a:rPr lang="en-GB" sz="2000">
                <a:solidFill>
                  <a:srgbClr val="434343"/>
                </a:solidFill>
              </a:rPr>
              <a:t>)</a:t>
            </a:r>
            <a:endParaRPr sz="2000">
              <a:solidFill>
                <a:srgbClr val="434343"/>
              </a:solidFill>
            </a:endParaRPr>
          </a:p>
          <a:p>
            <a:pPr indent="-214312" lvl="0" marL="341312" rtl="0" algn="l">
              <a:lnSpc>
                <a:spcPct val="93000"/>
              </a:lnSpc>
              <a:spcBef>
                <a:spcPts val="800"/>
              </a:spcBef>
              <a:spcAft>
                <a:spcPts val="0"/>
              </a:spcAft>
              <a:buNone/>
            </a:pPr>
            <a:r>
              <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range is from −2 </a:t>
            </a:r>
            <a:r>
              <a:rPr baseline="30000" i="1" lang="en-GB" sz="2000">
                <a:solidFill>
                  <a:srgbClr val="434343"/>
                </a:solidFill>
              </a:rPr>
              <a:t>n−1</a:t>
            </a:r>
            <a:r>
              <a:rPr lang="en-GB" sz="2000">
                <a:solidFill>
                  <a:srgbClr val="434343"/>
                </a:solidFill>
              </a:rPr>
              <a:t> to 2 </a:t>
            </a:r>
            <a:r>
              <a:rPr baseline="30000" i="1" lang="en-GB" sz="2000">
                <a:solidFill>
                  <a:srgbClr val="434343"/>
                </a:solidFill>
              </a:rPr>
              <a:t>n−1</a:t>
            </a:r>
            <a:r>
              <a:rPr lang="en-GB" sz="2000">
                <a:solidFill>
                  <a:srgbClr val="434343"/>
                </a:solidFill>
              </a:rPr>
              <a:t> − 1 inclusive for </a:t>
            </a:r>
            <a:r>
              <a:rPr i="1" lang="en-GB" sz="2000">
                <a:solidFill>
                  <a:srgbClr val="434343"/>
                </a:solidFill>
              </a:rPr>
              <a:t>n</a:t>
            </a:r>
            <a:r>
              <a:rPr lang="en-GB" sz="2000">
                <a:solidFill>
                  <a:srgbClr val="434343"/>
                </a:solidFill>
              </a:rPr>
              <a:t> bit words</a:t>
            </a:r>
            <a:endParaRPr sz="2000">
              <a:solidFill>
                <a:srgbClr val="434343"/>
              </a:solidFill>
            </a:endParaRPr>
          </a:p>
          <a:p>
            <a:pPr indent="-214312" lvl="0" marL="341312" rtl="0" algn="l">
              <a:lnSpc>
                <a:spcPct val="93000"/>
              </a:lnSpc>
              <a:spcBef>
                <a:spcPts val="800"/>
              </a:spcBef>
              <a:spcAft>
                <a:spcPts val="0"/>
              </a:spcAft>
              <a:buNone/>
            </a:pPr>
            <a:r>
              <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FF0000"/>
                </a:solidFill>
              </a:rPr>
              <a:t>overflow</a:t>
            </a:r>
            <a:r>
              <a:rPr lang="en-GB" sz="2000">
                <a:solidFill>
                  <a:srgbClr val="434343"/>
                </a:solidFill>
              </a:rPr>
              <a:t> </a:t>
            </a:r>
            <a:r>
              <a:rPr lang="en-GB">
                <a:solidFill>
                  <a:srgbClr val="222222"/>
                </a:solidFill>
                <a:highlight>
                  <a:srgbClr val="FFFFFF"/>
                </a:highlight>
              </a:rPr>
              <a:t>indicates that the result was too large or too small to fit in the original data type.</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4"/>
          <p:cNvSpPr txBox="1"/>
          <p:nvPr>
            <p:ph type="title"/>
          </p:nvPr>
        </p:nvSpPr>
        <p:spPr>
          <a:xfrm>
            <a:off x="2474200" y="498300"/>
            <a:ext cx="3941700" cy="587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A5ACAF"/>
              </a:buClr>
              <a:buFont typeface="Arial"/>
              <a:buNone/>
            </a:pPr>
            <a:r>
              <a:rPr lang="en-GB" sz="3000">
                <a:solidFill>
                  <a:schemeClr val="dk2"/>
                </a:solidFill>
              </a:rPr>
              <a:t>Binary Addition</a:t>
            </a:r>
            <a:endParaRPr b="1" i="0" sz="3000" u="none" cap="none" strike="noStrike">
              <a:solidFill>
                <a:schemeClr val="dk2"/>
              </a:solidFill>
              <a:latin typeface="Arial"/>
              <a:ea typeface="Arial"/>
              <a:cs typeface="Arial"/>
              <a:sym typeface="Arial"/>
            </a:endParaRPr>
          </a:p>
        </p:txBody>
      </p:sp>
      <p:sp>
        <p:nvSpPr>
          <p:cNvPr id="311" name="Google Shape;311;p54"/>
          <p:cNvSpPr txBox="1"/>
          <p:nvPr/>
        </p:nvSpPr>
        <p:spPr>
          <a:xfrm>
            <a:off x="476000" y="1176325"/>
            <a:ext cx="8244600" cy="4806600"/>
          </a:xfrm>
          <a:prstGeom prst="rect">
            <a:avLst/>
          </a:prstGeom>
          <a:noFill/>
          <a:ln cap="flat" cmpd="sng" w="19050">
            <a:solidFill>
              <a:srgbClr val="000000">
                <a:alpha val="0"/>
              </a:srgbClr>
            </a:solidFill>
            <a:prstDash val="solid"/>
            <a:round/>
            <a:headEnd len="sm" w="sm" type="none"/>
            <a:tailEnd len="sm" w="sm" type="none"/>
          </a:ln>
        </p:spPr>
        <p:txBody>
          <a:bodyPr anchorCtr="0" anchor="t" bIns="46800" lIns="90000" spcFirstLastPara="1" rIns="90000" wrap="square" tIns="46800">
            <a:noAutofit/>
          </a:bodyPr>
          <a:lstStyle/>
          <a:p>
            <a:pPr indent="-366712" lvl="0" marL="341312" rtl="0" algn="l">
              <a:lnSpc>
                <a:spcPct val="93000"/>
              </a:lnSpc>
              <a:spcBef>
                <a:spcPts val="0"/>
              </a:spcBef>
              <a:spcAft>
                <a:spcPts val="0"/>
              </a:spcAft>
              <a:buClr>
                <a:srgbClr val="434343"/>
              </a:buClr>
              <a:buSzPts val="2400"/>
              <a:buFont typeface="Arial"/>
              <a:buChar char="•"/>
            </a:pPr>
            <a:r>
              <a:rPr lang="en-GB" sz="2400">
                <a:solidFill>
                  <a:srgbClr val="434343"/>
                </a:solidFill>
              </a:rPr>
              <a:t>Simple rules  </a:t>
            </a:r>
            <a:endParaRPr sz="2400">
              <a:solidFill>
                <a:srgbClr val="434343"/>
              </a:solidFill>
            </a:endParaRPr>
          </a:p>
          <a:p>
            <a:pPr indent="-309562" lvl="1" marL="741362" rtl="0" algn="l">
              <a:lnSpc>
                <a:spcPct val="93000"/>
              </a:lnSpc>
              <a:spcBef>
                <a:spcPts val="0"/>
              </a:spcBef>
              <a:spcAft>
                <a:spcPts val="0"/>
              </a:spcAft>
              <a:buClr>
                <a:srgbClr val="434343"/>
              </a:buClr>
              <a:buSzPts val="2400"/>
              <a:buFont typeface="Arial"/>
              <a:buChar char="–"/>
            </a:pPr>
            <a:r>
              <a:rPr lang="en-GB" sz="2400">
                <a:solidFill>
                  <a:srgbClr val="434343"/>
                </a:solidFill>
              </a:rPr>
              <a:t>similar to decimal</a:t>
            </a:r>
            <a:endParaRPr sz="2400">
              <a:solidFill>
                <a:srgbClr val="434343"/>
              </a:solidFill>
            </a:endParaRPr>
          </a:p>
          <a:p>
            <a:pPr indent="-366712" lvl="0" marL="341312" rtl="0" algn="l">
              <a:lnSpc>
                <a:spcPct val="93000"/>
              </a:lnSpc>
              <a:spcBef>
                <a:spcPts val="800"/>
              </a:spcBef>
              <a:spcAft>
                <a:spcPts val="0"/>
              </a:spcAft>
              <a:buClr>
                <a:srgbClr val="434343"/>
              </a:buClr>
              <a:buSzPts val="2400"/>
              <a:buFont typeface="Arial"/>
              <a:buChar char="•"/>
            </a:pPr>
            <a:r>
              <a:rPr lang="en-GB" sz="2400">
                <a:solidFill>
                  <a:srgbClr val="434343"/>
                </a:solidFill>
              </a:rPr>
              <a:t>0 + 0 = 0</a:t>
            </a:r>
            <a:endParaRPr sz="2400">
              <a:solidFill>
                <a:srgbClr val="434343"/>
              </a:solidFill>
            </a:endParaRPr>
          </a:p>
          <a:p>
            <a:pPr indent="-366712" lvl="0" marL="341312" rtl="0" algn="l">
              <a:lnSpc>
                <a:spcPct val="93000"/>
              </a:lnSpc>
              <a:spcBef>
                <a:spcPts val="800"/>
              </a:spcBef>
              <a:spcAft>
                <a:spcPts val="0"/>
              </a:spcAft>
              <a:buClr>
                <a:srgbClr val="434343"/>
              </a:buClr>
              <a:buSzPts val="2400"/>
              <a:buFont typeface="Arial"/>
              <a:buChar char="•"/>
            </a:pPr>
            <a:r>
              <a:rPr lang="en-GB" sz="2400">
                <a:solidFill>
                  <a:srgbClr val="434343"/>
                </a:solidFill>
              </a:rPr>
              <a:t>0 + 1 = 1</a:t>
            </a:r>
            <a:endParaRPr sz="2400">
              <a:solidFill>
                <a:srgbClr val="434343"/>
              </a:solidFill>
            </a:endParaRPr>
          </a:p>
          <a:p>
            <a:pPr indent="-366712" lvl="0" marL="341312" rtl="0" algn="l">
              <a:lnSpc>
                <a:spcPct val="93000"/>
              </a:lnSpc>
              <a:spcBef>
                <a:spcPts val="800"/>
              </a:spcBef>
              <a:spcAft>
                <a:spcPts val="0"/>
              </a:spcAft>
              <a:buClr>
                <a:srgbClr val="434343"/>
              </a:buClr>
              <a:buSzPts val="2400"/>
              <a:buFont typeface="Arial"/>
              <a:buChar char="•"/>
            </a:pPr>
            <a:r>
              <a:rPr lang="en-GB" sz="2400">
                <a:solidFill>
                  <a:srgbClr val="434343"/>
                </a:solidFill>
              </a:rPr>
              <a:t>1 + 0 = 1</a:t>
            </a:r>
            <a:endParaRPr sz="2400">
              <a:solidFill>
                <a:srgbClr val="434343"/>
              </a:solidFill>
            </a:endParaRPr>
          </a:p>
          <a:p>
            <a:pPr indent="-366712" lvl="0" marL="341312" rtl="0" algn="l">
              <a:lnSpc>
                <a:spcPct val="93000"/>
              </a:lnSpc>
              <a:spcBef>
                <a:spcPts val="800"/>
              </a:spcBef>
              <a:spcAft>
                <a:spcPts val="0"/>
              </a:spcAft>
              <a:buClr>
                <a:srgbClr val="434343"/>
              </a:buClr>
              <a:buSzPts val="2400"/>
              <a:buFont typeface="Arial"/>
              <a:buChar char="•"/>
            </a:pPr>
            <a:r>
              <a:rPr lang="en-GB" sz="2400">
                <a:solidFill>
                  <a:srgbClr val="434343"/>
                </a:solidFill>
              </a:rPr>
              <a:t>1 + 1 = 10		result 0 and carry 1</a:t>
            </a:r>
            <a:endParaRPr sz="2400">
              <a:solidFill>
                <a:srgbClr val="434343"/>
              </a:solidFill>
            </a:endParaRPr>
          </a:p>
          <a:p>
            <a:pPr indent="0" lvl="0" marL="0" rtl="0" algn="l">
              <a:lnSpc>
                <a:spcPct val="93000"/>
              </a:lnSpc>
              <a:spcBef>
                <a:spcPts val="800"/>
              </a:spcBef>
              <a:spcAft>
                <a:spcPts val="0"/>
              </a:spcAft>
              <a:buNone/>
            </a:pPr>
            <a:r>
              <a:t/>
            </a:r>
            <a:endParaRPr sz="2400">
              <a:solidFill>
                <a:srgbClr val="434343"/>
              </a:solidFill>
            </a:endParaRPr>
          </a:p>
          <a:p>
            <a:pPr indent="0" lvl="0" marL="0" rtl="0" algn="l">
              <a:lnSpc>
                <a:spcPct val="93000"/>
              </a:lnSpc>
              <a:spcBef>
                <a:spcPts val="800"/>
              </a:spcBef>
              <a:spcAft>
                <a:spcPts val="0"/>
              </a:spcAft>
              <a:buNone/>
            </a:pPr>
            <a:r>
              <a:rPr lang="en-GB" sz="2400">
                <a:solidFill>
                  <a:srgbClr val="434343"/>
                </a:solidFill>
              </a:rPr>
              <a:t>Let’s design a circuit to add two binary digits.</a:t>
            </a:r>
            <a:endParaRPr sz="2400">
              <a:solidFill>
                <a:srgbClr val="434343"/>
              </a:solidFill>
            </a:endParaRPr>
          </a:p>
          <a:p>
            <a:pPr indent="0" lvl="0" marL="0" rtl="0" algn="l">
              <a:lnSpc>
                <a:spcPct val="93000"/>
              </a:lnSpc>
              <a:spcBef>
                <a:spcPts val="800"/>
              </a:spcBef>
              <a:spcAft>
                <a:spcPts val="0"/>
              </a:spcAft>
              <a:buNone/>
            </a:pPr>
            <a:r>
              <a:rPr lang="en-GB" sz="2400">
                <a:solidFill>
                  <a:srgbClr val="434343"/>
                </a:solidFill>
              </a:rPr>
              <a:t>Two inputs: A,B</a:t>
            </a:r>
            <a:endParaRPr sz="2400">
              <a:solidFill>
                <a:srgbClr val="434343"/>
              </a:solidFill>
            </a:endParaRPr>
          </a:p>
          <a:p>
            <a:pPr indent="0" lvl="0" marL="0" rtl="0" algn="l">
              <a:lnSpc>
                <a:spcPct val="93000"/>
              </a:lnSpc>
              <a:spcBef>
                <a:spcPts val="800"/>
              </a:spcBef>
              <a:spcAft>
                <a:spcPts val="0"/>
              </a:spcAft>
              <a:buNone/>
            </a:pPr>
            <a:r>
              <a:rPr lang="en-GB" sz="2400">
                <a:solidFill>
                  <a:srgbClr val="434343"/>
                </a:solidFill>
              </a:rPr>
              <a:t>Two Outputs: Sum, Carry</a:t>
            </a:r>
            <a:endParaRPr sz="2400">
              <a:solidFill>
                <a:srgbClr val="434343"/>
              </a:solidFill>
            </a:endParaRPr>
          </a:p>
          <a:p>
            <a:pPr indent="0" lvl="0" marL="0" rtl="0" algn="l">
              <a:lnSpc>
                <a:spcPct val="93000"/>
              </a:lnSpc>
              <a:spcBef>
                <a:spcPts val="800"/>
              </a:spcBef>
              <a:spcAft>
                <a:spcPts val="0"/>
              </a:spcAft>
              <a:buNone/>
            </a:pPr>
            <a:r>
              <a:t/>
            </a:r>
            <a:endParaRPr sz="2400">
              <a:solidFill>
                <a:srgbClr val="434343"/>
              </a:solidFill>
            </a:endParaRPr>
          </a:p>
          <a:p>
            <a:pPr indent="0" lvl="0" marL="0" rtl="0" algn="l">
              <a:lnSpc>
                <a:spcPct val="93000"/>
              </a:lnSpc>
              <a:spcBef>
                <a:spcPts val="800"/>
              </a:spcBef>
              <a:spcAft>
                <a:spcPts val="0"/>
              </a:spcAft>
              <a:buNone/>
            </a:pPr>
            <a:r>
              <a:t/>
            </a:r>
            <a:endParaRPr sz="2400">
              <a:solidFill>
                <a:srgbClr val="434343"/>
              </a:solidFill>
            </a:endParaRPr>
          </a:p>
        </p:txBody>
      </p:sp>
      <p:sp>
        <p:nvSpPr>
          <p:cNvPr id="312" name="Google Shape;312;p54"/>
          <p:cNvSpPr txBox="1"/>
          <p:nvPr/>
        </p:nvSpPr>
        <p:spPr>
          <a:xfrm>
            <a:off x="370800" y="6073200"/>
            <a:ext cx="8402400" cy="7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434343"/>
                </a:solidFill>
              </a:rPr>
              <a:t>For more information on how computers calculate, Binary Addition, and the ALU </a:t>
            </a:r>
            <a:br>
              <a:rPr lang="en-GB">
                <a:solidFill>
                  <a:srgbClr val="434343"/>
                </a:solidFill>
              </a:rPr>
            </a:br>
            <a:r>
              <a:rPr lang="en-GB">
                <a:solidFill>
                  <a:srgbClr val="434343"/>
                </a:solidFill>
              </a:rPr>
              <a:t>please visit</a:t>
            </a:r>
            <a:r>
              <a:rPr lang="en-GB"/>
              <a:t>: </a:t>
            </a:r>
            <a:r>
              <a:rPr lang="en-GB" u="sng">
                <a:solidFill>
                  <a:schemeClr val="hlink"/>
                </a:solidFill>
                <a:hlinkClick r:id="rId3"/>
              </a:rPr>
              <a:t>https://www.youtube.com/watch?v=1I5ZMmrOfnA</a:t>
            </a:r>
            <a:endParaRPr/>
          </a:p>
        </p:txBody>
      </p:sp>
      <p:grpSp>
        <p:nvGrpSpPr>
          <p:cNvPr id="313" name="Google Shape;313;p54"/>
          <p:cNvGrpSpPr/>
          <p:nvPr/>
        </p:nvGrpSpPr>
        <p:grpSpPr>
          <a:xfrm>
            <a:off x="3810225" y="1772025"/>
            <a:ext cx="5136200" cy="1316100"/>
            <a:chOff x="3752500" y="1695050"/>
            <a:chExt cx="5136200" cy="1316100"/>
          </a:xfrm>
        </p:grpSpPr>
        <p:sp>
          <p:nvSpPr>
            <p:cNvPr id="314" name="Google Shape;314;p54"/>
            <p:cNvSpPr/>
            <p:nvPr/>
          </p:nvSpPr>
          <p:spPr>
            <a:xfrm>
              <a:off x="5127950" y="1805600"/>
              <a:ext cx="1202100" cy="10965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3600"/>
                <a:t>?</a:t>
              </a:r>
              <a:endParaRPr sz="3600"/>
            </a:p>
          </p:txBody>
        </p:sp>
        <p:cxnSp>
          <p:nvCxnSpPr>
            <p:cNvPr id="315" name="Google Shape;315;p54"/>
            <p:cNvCxnSpPr/>
            <p:nvPr/>
          </p:nvCxnSpPr>
          <p:spPr>
            <a:xfrm rot="10800000">
              <a:off x="4242950" y="1959500"/>
              <a:ext cx="885000" cy="0"/>
            </a:xfrm>
            <a:prstGeom prst="straightConnector1">
              <a:avLst/>
            </a:prstGeom>
            <a:noFill/>
            <a:ln cap="flat" cmpd="sng" w="19050">
              <a:solidFill>
                <a:srgbClr val="000000"/>
              </a:solidFill>
              <a:prstDash val="solid"/>
              <a:round/>
              <a:headEnd len="med" w="med" type="none"/>
              <a:tailEnd len="med" w="med" type="none"/>
            </a:ln>
          </p:spPr>
        </p:cxnSp>
        <p:cxnSp>
          <p:nvCxnSpPr>
            <p:cNvPr id="316" name="Google Shape;316;p54"/>
            <p:cNvCxnSpPr/>
            <p:nvPr/>
          </p:nvCxnSpPr>
          <p:spPr>
            <a:xfrm rot="10800000">
              <a:off x="4242950" y="2746700"/>
              <a:ext cx="885000" cy="0"/>
            </a:xfrm>
            <a:prstGeom prst="straightConnector1">
              <a:avLst/>
            </a:prstGeom>
            <a:noFill/>
            <a:ln cap="flat" cmpd="sng" w="19050">
              <a:solidFill>
                <a:srgbClr val="000000"/>
              </a:solidFill>
              <a:prstDash val="solid"/>
              <a:round/>
              <a:headEnd len="med" w="med" type="none"/>
              <a:tailEnd len="med" w="med" type="none"/>
            </a:ln>
          </p:spPr>
        </p:cxnSp>
        <p:cxnSp>
          <p:nvCxnSpPr>
            <p:cNvPr id="317" name="Google Shape;317;p54"/>
            <p:cNvCxnSpPr/>
            <p:nvPr/>
          </p:nvCxnSpPr>
          <p:spPr>
            <a:xfrm rot="10800000">
              <a:off x="6330050" y="2142250"/>
              <a:ext cx="885000" cy="0"/>
            </a:xfrm>
            <a:prstGeom prst="straightConnector1">
              <a:avLst/>
            </a:prstGeom>
            <a:noFill/>
            <a:ln cap="flat" cmpd="sng" w="19050">
              <a:solidFill>
                <a:srgbClr val="000000"/>
              </a:solidFill>
              <a:prstDash val="solid"/>
              <a:round/>
              <a:headEnd len="med" w="med" type="none"/>
              <a:tailEnd len="med" w="med" type="none"/>
            </a:ln>
          </p:spPr>
        </p:cxnSp>
        <p:cxnSp>
          <p:nvCxnSpPr>
            <p:cNvPr id="318" name="Google Shape;318;p54"/>
            <p:cNvCxnSpPr/>
            <p:nvPr/>
          </p:nvCxnSpPr>
          <p:spPr>
            <a:xfrm rot="10800000">
              <a:off x="6330050" y="2573575"/>
              <a:ext cx="885000" cy="0"/>
            </a:xfrm>
            <a:prstGeom prst="straightConnector1">
              <a:avLst/>
            </a:prstGeom>
            <a:noFill/>
            <a:ln cap="flat" cmpd="sng" w="19050">
              <a:solidFill>
                <a:srgbClr val="000000"/>
              </a:solidFill>
              <a:prstDash val="solid"/>
              <a:round/>
              <a:headEnd len="med" w="med" type="none"/>
              <a:tailEnd len="med" w="med" type="none"/>
            </a:ln>
          </p:spPr>
        </p:cxnSp>
        <p:sp>
          <p:nvSpPr>
            <p:cNvPr id="319" name="Google Shape;319;p54"/>
            <p:cNvSpPr txBox="1"/>
            <p:nvPr/>
          </p:nvSpPr>
          <p:spPr>
            <a:xfrm>
              <a:off x="3752500" y="1695050"/>
              <a:ext cx="4137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A</a:t>
              </a:r>
              <a:endParaRPr sz="2400"/>
            </a:p>
          </p:txBody>
        </p:sp>
        <p:sp>
          <p:nvSpPr>
            <p:cNvPr id="320" name="Google Shape;320;p54"/>
            <p:cNvSpPr txBox="1"/>
            <p:nvPr/>
          </p:nvSpPr>
          <p:spPr>
            <a:xfrm>
              <a:off x="3752500" y="2482250"/>
              <a:ext cx="4137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B</a:t>
              </a:r>
              <a:endParaRPr sz="2400"/>
            </a:p>
          </p:txBody>
        </p:sp>
        <p:sp>
          <p:nvSpPr>
            <p:cNvPr id="321" name="Google Shape;321;p54"/>
            <p:cNvSpPr txBox="1"/>
            <p:nvPr/>
          </p:nvSpPr>
          <p:spPr>
            <a:xfrm>
              <a:off x="7291800" y="1877800"/>
              <a:ext cx="8850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Sum</a:t>
              </a:r>
              <a:endParaRPr sz="2400"/>
            </a:p>
          </p:txBody>
        </p:sp>
        <p:sp>
          <p:nvSpPr>
            <p:cNvPr id="322" name="Google Shape;322;p54"/>
            <p:cNvSpPr txBox="1"/>
            <p:nvPr/>
          </p:nvSpPr>
          <p:spPr>
            <a:xfrm>
              <a:off x="7291800" y="2309125"/>
              <a:ext cx="15969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Carry</a:t>
              </a:r>
              <a:endParaRPr sz="24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1000"/>
                                        <p:tgtEl>
                                          <p:spTgt spid="3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Effect filter="fade" transition="in">
                                      <p:cBhvr>
                                        <p:cTn dur="1000"/>
                                        <p:tgtEl>
                                          <p:spTgt spid="3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animEffect filter="fade" transition="in">
                                      <p:cBhvr>
                                        <p:cTn dur="1000"/>
                                        <p:tgtEl>
                                          <p:spTgt spid="3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3" st="3"/>
                                            </p:txEl>
                                          </p:spTgt>
                                        </p:tgtEl>
                                        <p:attrNameLst>
                                          <p:attrName>style.visibility</p:attrName>
                                        </p:attrNameLst>
                                      </p:cBhvr>
                                      <p:to>
                                        <p:strVal val="visible"/>
                                      </p:to>
                                    </p:set>
                                    <p:animEffect filter="fade" transition="in">
                                      <p:cBhvr>
                                        <p:cTn dur="1000"/>
                                        <p:tgtEl>
                                          <p:spTgt spid="3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4" st="4"/>
                                            </p:txEl>
                                          </p:spTgt>
                                        </p:tgtEl>
                                        <p:attrNameLst>
                                          <p:attrName>style.visibility</p:attrName>
                                        </p:attrNameLst>
                                      </p:cBhvr>
                                      <p:to>
                                        <p:strVal val="visible"/>
                                      </p:to>
                                    </p:set>
                                    <p:animEffect filter="fade" transition="in">
                                      <p:cBhvr>
                                        <p:cTn dur="1000"/>
                                        <p:tgtEl>
                                          <p:spTgt spid="3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5" st="5"/>
                                            </p:txEl>
                                          </p:spTgt>
                                        </p:tgtEl>
                                        <p:attrNameLst>
                                          <p:attrName>style.visibility</p:attrName>
                                        </p:attrNameLst>
                                      </p:cBhvr>
                                      <p:to>
                                        <p:strVal val="visible"/>
                                      </p:to>
                                    </p:set>
                                    <p:animEffect filter="fade" transition="in">
                                      <p:cBhvr>
                                        <p:cTn dur="1000"/>
                                        <p:tgtEl>
                                          <p:spTgt spid="3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6" st="6"/>
                                            </p:txEl>
                                          </p:spTgt>
                                        </p:tgtEl>
                                        <p:attrNameLst>
                                          <p:attrName>style.visibility</p:attrName>
                                        </p:attrNameLst>
                                      </p:cBhvr>
                                      <p:to>
                                        <p:strVal val="visible"/>
                                      </p:to>
                                    </p:set>
                                    <p:animEffect filter="fade" transition="in">
                                      <p:cBhvr>
                                        <p:cTn dur="1000"/>
                                        <p:tgtEl>
                                          <p:spTgt spid="3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7" st="7"/>
                                            </p:txEl>
                                          </p:spTgt>
                                        </p:tgtEl>
                                        <p:attrNameLst>
                                          <p:attrName>style.visibility</p:attrName>
                                        </p:attrNameLst>
                                      </p:cBhvr>
                                      <p:to>
                                        <p:strVal val="visible"/>
                                      </p:to>
                                    </p:set>
                                    <p:animEffect filter="fade" transition="in">
                                      <p:cBhvr>
                                        <p:cTn dur="1000"/>
                                        <p:tgtEl>
                                          <p:spTgt spid="3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8" st="8"/>
                                            </p:txEl>
                                          </p:spTgt>
                                        </p:tgtEl>
                                        <p:attrNameLst>
                                          <p:attrName>style.visibility</p:attrName>
                                        </p:attrNameLst>
                                      </p:cBhvr>
                                      <p:to>
                                        <p:strVal val="visible"/>
                                      </p:to>
                                    </p:set>
                                    <p:animEffect filter="fade" transition="in">
                                      <p:cBhvr>
                                        <p:cTn dur="1000"/>
                                        <p:tgtEl>
                                          <p:spTgt spid="31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9" st="9"/>
                                            </p:txEl>
                                          </p:spTgt>
                                        </p:tgtEl>
                                        <p:attrNameLst>
                                          <p:attrName>style.visibility</p:attrName>
                                        </p:attrNameLst>
                                      </p:cBhvr>
                                      <p:to>
                                        <p:strVal val="visible"/>
                                      </p:to>
                                    </p:set>
                                    <p:animEffect filter="fade" transition="in">
                                      <p:cBhvr>
                                        <p:cTn dur="1000"/>
                                        <p:tgtEl>
                                          <p:spTgt spid="31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0" st="10"/>
                                            </p:txEl>
                                          </p:spTgt>
                                        </p:tgtEl>
                                        <p:attrNameLst>
                                          <p:attrName>style.visibility</p:attrName>
                                        </p:attrNameLst>
                                      </p:cBhvr>
                                      <p:to>
                                        <p:strVal val="visible"/>
                                      </p:to>
                                    </p:set>
                                    <p:animEffect filter="fade" transition="in">
                                      <p:cBhvr>
                                        <p:cTn dur="1000"/>
                                        <p:tgtEl>
                                          <p:spTgt spid="31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1" st="11"/>
                                            </p:txEl>
                                          </p:spTgt>
                                        </p:tgtEl>
                                        <p:attrNameLst>
                                          <p:attrName>style.visibility</p:attrName>
                                        </p:attrNameLst>
                                      </p:cBhvr>
                                      <p:to>
                                        <p:strVal val="visible"/>
                                      </p:to>
                                    </p:set>
                                    <p:animEffect filter="fade" transition="in">
                                      <p:cBhvr>
                                        <p:cTn dur="1000"/>
                                        <p:tgtEl>
                                          <p:spTgt spid="31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5"/>
          <p:cNvSpPr txBox="1"/>
          <p:nvPr>
            <p:ph type="title"/>
          </p:nvPr>
        </p:nvSpPr>
        <p:spPr>
          <a:xfrm>
            <a:off x="2474200" y="498300"/>
            <a:ext cx="3941700" cy="587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A5ACAF"/>
              </a:buClr>
              <a:buFont typeface="Arial"/>
              <a:buNone/>
            </a:pPr>
            <a:r>
              <a:rPr lang="en-GB" sz="3000">
                <a:solidFill>
                  <a:schemeClr val="dk2"/>
                </a:solidFill>
              </a:rPr>
              <a:t>Binary Addition</a:t>
            </a:r>
            <a:endParaRPr b="1" i="0" sz="3000" u="none" cap="none" strike="noStrike">
              <a:solidFill>
                <a:schemeClr val="dk2"/>
              </a:solidFill>
              <a:latin typeface="Arial"/>
              <a:ea typeface="Arial"/>
              <a:cs typeface="Arial"/>
              <a:sym typeface="Arial"/>
            </a:endParaRPr>
          </a:p>
        </p:txBody>
      </p:sp>
      <p:sp>
        <p:nvSpPr>
          <p:cNvPr id="328" name="Google Shape;328;p55"/>
          <p:cNvSpPr txBox="1"/>
          <p:nvPr/>
        </p:nvSpPr>
        <p:spPr>
          <a:xfrm>
            <a:off x="476000" y="1176325"/>
            <a:ext cx="8244600" cy="4806600"/>
          </a:xfrm>
          <a:prstGeom prst="rect">
            <a:avLst/>
          </a:prstGeom>
          <a:noFill/>
          <a:ln>
            <a:noFill/>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None/>
            </a:pPr>
            <a:r>
              <a:rPr lang="en-GB" sz="2400">
                <a:solidFill>
                  <a:srgbClr val="434343"/>
                </a:solidFill>
              </a:rPr>
              <a:t>Draw Truth table</a:t>
            </a:r>
            <a:endParaRPr sz="2400">
              <a:solidFill>
                <a:srgbClr val="434343"/>
              </a:solidFill>
            </a:endParaRPr>
          </a:p>
          <a:p>
            <a:pPr indent="0" lvl="0" marL="0" marR="0" rtl="0" algn="l">
              <a:lnSpc>
                <a:spcPct val="93000"/>
              </a:lnSpc>
              <a:spcBef>
                <a:spcPts val="0"/>
              </a:spcBef>
              <a:spcAft>
                <a:spcPts val="0"/>
              </a:spcAft>
              <a:buNone/>
            </a:pPr>
            <a:r>
              <a:t/>
            </a:r>
            <a:endParaRPr sz="2400">
              <a:solidFill>
                <a:srgbClr val="434343"/>
              </a:solidFill>
            </a:endParaRPr>
          </a:p>
          <a:p>
            <a:pPr indent="-366712" lvl="0" marL="341312" rtl="0" algn="l">
              <a:lnSpc>
                <a:spcPct val="93000"/>
              </a:lnSpc>
              <a:spcBef>
                <a:spcPts val="800"/>
              </a:spcBef>
              <a:spcAft>
                <a:spcPts val="0"/>
              </a:spcAft>
              <a:buClr>
                <a:srgbClr val="434343"/>
              </a:buClr>
              <a:buSzPts val="2400"/>
              <a:buFont typeface="Arial"/>
              <a:buChar char="•"/>
            </a:pPr>
            <a:r>
              <a:rPr lang="en-GB" sz="2400">
                <a:solidFill>
                  <a:srgbClr val="434343"/>
                </a:solidFill>
              </a:rPr>
              <a:t>0 + 0 = 0</a:t>
            </a:r>
            <a:endParaRPr sz="2400">
              <a:solidFill>
                <a:srgbClr val="434343"/>
              </a:solidFill>
            </a:endParaRPr>
          </a:p>
          <a:p>
            <a:pPr indent="-366712" lvl="0" marL="341312" rtl="0" algn="l">
              <a:lnSpc>
                <a:spcPct val="93000"/>
              </a:lnSpc>
              <a:spcBef>
                <a:spcPts val="800"/>
              </a:spcBef>
              <a:spcAft>
                <a:spcPts val="0"/>
              </a:spcAft>
              <a:buClr>
                <a:srgbClr val="434343"/>
              </a:buClr>
              <a:buSzPts val="2400"/>
              <a:buFont typeface="Arial"/>
              <a:buChar char="•"/>
            </a:pPr>
            <a:r>
              <a:rPr lang="en-GB" sz="2400">
                <a:solidFill>
                  <a:srgbClr val="434343"/>
                </a:solidFill>
              </a:rPr>
              <a:t>0 + 1 = 1</a:t>
            </a:r>
            <a:endParaRPr sz="2400">
              <a:solidFill>
                <a:srgbClr val="434343"/>
              </a:solidFill>
            </a:endParaRPr>
          </a:p>
          <a:p>
            <a:pPr indent="-366712" lvl="0" marL="341312" rtl="0" algn="l">
              <a:lnSpc>
                <a:spcPct val="93000"/>
              </a:lnSpc>
              <a:spcBef>
                <a:spcPts val="800"/>
              </a:spcBef>
              <a:spcAft>
                <a:spcPts val="0"/>
              </a:spcAft>
              <a:buClr>
                <a:srgbClr val="434343"/>
              </a:buClr>
              <a:buSzPts val="2400"/>
              <a:buFont typeface="Arial"/>
              <a:buChar char="•"/>
            </a:pPr>
            <a:r>
              <a:rPr lang="en-GB" sz="2400">
                <a:solidFill>
                  <a:srgbClr val="434343"/>
                </a:solidFill>
              </a:rPr>
              <a:t>1 + 0 = 1</a:t>
            </a:r>
            <a:endParaRPr sz="2400">
              <a:solidFill>
                <a:srgbClr val="434343"/>
              </a:solidFill>
            </a:endParaRPr>
          </a:p>
          <a:p>
            <a:pPr indent="-366712" lvl="0" marL="341312" rtl="0" algn="l">
              <a:lnSpc>
                <a:spcPct val="93000"/>
              </a:lnSpc>
              <a:spcBef>
                <a:spcPts val="800"/>
              </a:spcBef>
              <a:spcAft>
                <a:spcPts val="0"/>
              </a:spcAft>
              <a:buClr>
                <a:srgbClr val="434343"/>
              </a:buClr>
              <a:buSzPts val="2400"/>
              <a:buFont typeface="Arial"/>
              <a:buChar char="•"/>
            </a:pPr>
            <a:r>
              <a:rPr lang="en-GB" sz="2400">
                <a:solidFill>
                  <a:srgbClr val="434343"/>
                </a:solidFill>
              </a:rPr>
              <a:t>1 + 1 = 10		result 0 and carry 1</a:t>
            </a:r>
            <a:endParaRPr sz="2400">
              <a:solidFill>
                <a:srgbClr val="434343"/>
              </a:solidFill>
            </a:endParaRPr>
          </a:p>
          <a:p>
            <a:pPr indent="-214312" lvl="0" marL="341312" rtl="0" algn="l">
              <a:lnSpc>
                <a:spcPct val="93000"/>
              </a:lnSpc>
              <a:spcBef>
                <a:spcPts val="800"/>
              </a:spcBef>
              <a:spcAft>
                <a:spcPts val="0"/>
              </a:spcAft>
              <a:buNone/>
            </a:pPr>
            <a:r>
              <a:t/>
            </a:r>
            <a:endParaRPr sz="2400">
              <a:solidFill>
                <a:srgbClr val="434343"/>
              </a:solidFill>
            </a:endParaRPr>
          </a:p>
          <a:p>
            <a:pPr indent="0" lvl="0" marL="341312" rtl="0" algn="l">
              <a:lnSpc>
                <a:spcPct val="93000"/>
              </a:lnSpc>
              <a:spcBef>
                <a:spcPts val="800"/>
              </a:spcBef>
              <a:spcAft>
                <a:spcPts val="0"/>
              </a:spcAft>
              <a:buNone/>
            </a:pPr>
            <a:r>
              <a:t/>
            </a:r>
            <a:endParaRPr sz="2400">
              <a:solidFill>
                <a:srgbClr val="434343"/>
              </a:solidFill>
            </a:endParaRPr>
          </a:p>
        </p:txBody>
      </p:sp>
      <p:graphicFrame>
        <p:nvGraphicFramePr>
          <p:cNvPr id="329" name="Google Shape;329;p55"/>
          <p:cNvGraphicFramePr/>
          <p:nvPr/>
        </p:nvGraphicFramePr>
        <p:xfrm>
          <a:off x="4754525" y="1134038"/>
          <a:ext cx="3000000" cy="3000000"/>
        </p:xfrm>
        <a:graphic>
          <a:graphicData uri="http://schemas.openxmlformats.org/drawingml/2006/table">
            <a:tbl>
              <a:tblPr bandRow="1" firstRow="1">
                <a:noFill/>
                <a:tableStyleId>{A4B7628D-74C0-4EB2-B549-0D00687B6681}</a:tableStyleId>
              </a:tblPr>
              <a:tblGrid>
                <a:gridCol w="938375"/>
                <a:gridCol w="938375"/>
                <a:gridCol w="938375"/>
                <a:gridCol w="938375"/>
              </a:tblGrid>
              <a:tr h="390375">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A</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B</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Sum</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Carry</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rtl="0" algn="l">
                        <a:spcBef>
                          <a:spcPts val="0"/>
                        </a:spcBef>
                        <a:spcAft>
                          <a:spcPts val="0"/>
                        </a:spcAft>
                        <a:buNone/>
                      </a:pPr>
                      <a:r>
                        <a:t/>
                      </a:r>
                      <a:endParaRPr/>
                    </a:p>
                  </a:txBody>
                  <a:tcPr marT="45725" marB="45725" marR="91450" marL="91450">
                    <a:solidFill>
                      <a:srgbClr val="CFE2F3"/>
                    </a:solidFill>
                  </a:tcPr>
                </a:tc>
                <a:tc>
                  <a:txBody>
                    <a:bodyPr>
                      <a:noAutofit/>
                    </a:bodyPr>
                    <a:lstStyle/>
                    <a:p>
                      <a:pPr indent="0" lvl="0" marL="0" rtl="0" algn="l">
                        <a:spcBef>
                          <a:spcPts val="0"/>
                        </a:spcBef>
                        <a:spcAft>
                          <a:spcPts val="0"/>
                        </a:spcAft>
                        <a:buNone/>
                      </a:pPr>
                      <a:r>
                        <a:t/>
                      </a:r>
                      <a:endParaRPr/>
                    </a:p>
                  </a:txBody>
                  <a:tcPr marT="45725" marB="45725" marR="91450" marL="91450">
                    <a:solidFill>
                      <a:srgbClr val="CFE2F3"/>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rtl="0" algn="l">
                        <a:spcBef>
                          <a:spcPts val="0"/>
                        </a:spcBef>
                        <a:spcAft>
                          <a:spcPts val="0"/>
                        </a:spcAft>
                        <a:buNone/>
                      </a:pPr>
                      <a:r>
                        <a:t/>
                      </a:r>
                      <a:endParaRPr/>
                    </a:p>
                  </a:txBody>
                  <a:tcPr marT="45725" marB="45725" marR="91450" marL="91450">
                    <a:solidFill>
                      <a:srgbClr val="EFEFEF"/>
                    </a:solidFill>
                  </a:tcPr>
                </a:tc>
                <a:tc>
                  <a:txBody>
                    <a:bodyPr>
                      <a:noAutofit/>
                    </a:bodyPr>
                    <a:lstStyle/>
                    <a:p>
                      <a:pPr indent="0" lvl="0" marL="0" rtl="0" algn="l">
                        <a:spcBef>
                          <a:spcPts val="0"/>
                        </a:spcBef>
                        <a:spcAft>
                          <a:spcPts val="0"/>
                        </a:spcAft>
                        <a:buNone/>
                      </a:pPr>
                      <a:r>
                        <a:t/>
                      </a:r>
                      <a:endParaRPr/>
                    </a:p>
                  </a:txBody>
                  <a:tcPr marT="45725" marB="45725" marR="91450" marL="91450">
                    <a:solidFill>
                      <a:srgbClr val="EFEFEF"/>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t/>
                      </a:r>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t/>
                      </a:r>
                      <a:endParaRPr/>
                    </a:p>
                  </a:txBody>
                  <a:tcPr marT="45725" marB="45725" marR="91450" marL="91450">
                    <a:lnB cap="flat" cmpd="sng" w="12700">
                      <a:solidFill>
                        <a:srgbClr val="FFFFFF"/>
                      </a:solidFill>
                      <a:prstDash val="solid"/>
                      <a:round/>
                      <a:headEnd len="sm" w="sm" type="none"/>
                      <a:tailEnd len="sm" w="sm" type="none"/>
                    </a:lnB>
                    <a:solidFill>
                      <a:srgbClr val="CFE2F3"/>
                    </a:solidFill>
                  </a:tcPr>
                </a:tc>
              </a:tr>
              <a:tr h="390375">
                <a:tc>
                  <a:txBody>
                    <a:bodyPr>
                      <a:noAutofit/>
                    </a:bodyPr>
                    <a:lstStyle/>
                    <a:p>
                      <a:pPr indent="0" lvl="0" marL="0" marR="0" rtl="0" algn="ctr">
                        <a:spcBef>
                          <a:spcPts val="0"/>
                        </a:spcBef>
                        <a:spcAft>
                          <a:spcPts val="0"/>
                        </a:spcAft>
                        <a:buNone/>
                      </a:pPr>
                      <a:r>
                        <a:rPr lang="en-GB" sz="2400">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rtl="0" algn="l">
                        <a:spcBef>
                          <a:spcPts val="0"/>
                        </a:spcBef>
                        <a:spcAft>
                          <a:spcPts val="0"/>
                        </a:spcAft>
                        <a:buNone/>
                      </a:pPr>
                      <a:r>
                        <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rtl="0" algn="l">
                        <a:spcBef>
                          <a:spcPts val="0"/>
                        </a:spcBef>
                        <a:spcAft>
                          <a:spcPts val="0"/>
                        </a:spcAft>
                        <a:buNone/>
                      </a:pPr>
                      <a:r>
                        <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r>
            </a:tbl>
          </a:graphicData>
        </a:graphic>
      </p:graphicFrame>
      <p:sp>
        <p:nvSpPr>
          <p:cNvPr id="330" name="Google Shape;330;p55"/>
          <p:cNvSpPr txBox="1"/>
          <p:nvPr/>
        </p:nvSpPr>
        <p:spPr>
          <a:xfrm>
            <a:off x="370800" y="6073200"/>
            <a:ext cx="8402400" cy="7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434343"/>
                </a:solidFill>
              </a:rPr>
              <a:t>For more information on how computers calculate, Binary Addition, and the ALU </a:t>
            </a:r>
            <a:br>
              <a:rPr lang="en-GB">
                <a:solidFill>
                  <a:srgbClr val="434343"/>
                </a:solidFill>
              </a:rPr>
            </a:br>
            <a:r>
              <a:rPr lang="en-GB">
                <a:solidFill>
                  <a:srgbClr val="434343"/>
                </a:solidFill>
              </a:rPr>
              <a:t>please visit</a:t>
            </a:r>
            <a:r>
              <a:rPr lang="en-GB"/>
              <a:t>: </a:t>
            </a:r>
            <a:r>
              <a:rPr lang="en-GB" u="sng">
                <a:solidFill>
                  <a:schemeClr val="hlink"/>
                </a:solidFill>
                <a:hlinkClick r:id="rId3"/>
              </a:rPr>
              <a:t>https://www.youtube.com/watch?v=1I5ZMmrOfnA</a:t>
            </a:r>
            <a:endParaRPr/>
          </a:p>
        </p:txBody>
      </p:sp>
      <p:cxnSp>
        <p:nvCxnSpPr>
          <p:cNvPr id="331" name="Google Shape;331;p55"/>
          <p:cNvCxnSpPr/>
          <p:nvPr/>
        </p:nvCxnSpPr>
        <p:spPr>
          <a:xfrm flipH="1" rot="10800000">
            <a:off x="2260350" y="1808200"/>
            <a:ext cx="2452800" cy="423300"/>
          </a:xfrm>
          <a:prstGeom prst="straightConnector1">
            <a:avLst/>
          </a:prstGeom>
          <a:noFill/>
          <a:ln cap="flat" cmpd="sng" w="19050">
            <a:solidFill>
              <a:srgbClr val="FF0000"/>
            </a:solidFill>
            <a:prstDash val="solid"/>
            <a:round/>
            <a:headEnd len="med" w="med" type="none"/>
            <a:tailEnd len="med" w="med" type="triangle"/>
          </a:ln>
        </p:spPr>
      </p:cxnSp>
      <p:cxnSp>
        <p:nvCxnSpPr>
          <p:cNvPr id="332" name="Google Shape;332;p55"/>
          <p:cNvCxnSpPr/>
          <p:nvPr/>
        </p:nvCxnSpPr>
        <p:spPr>
          <a:xfrm flipH="1" rot="10800000">
            <a:off x="2260350" y="2287625"/>
            <a:ext cx="2452800" cy="423300"/>
          </a:xfrm>
          <a:prstGeom prst="straightConnector1">
            <a:avLst/>
          </a:prstGeom>
          <a:noFill/>
          <a:ln cap="flat" cmpd="sng" w="19050">
            <a:solidFill>
              <a:srgbClr val="FF0000"/>
            </a:solidFill>
            <a:prstDash val="solid"/>
            <a:round/>
            <a:headEnd len="med" w="med" type="none"/>
            <a:tailEnd len="med" w="med" type="triangle"/>
          </a:ln>
        </p:spPr>
      </p:cxnSp>
      <p:cxnSp>
        <p:nvCxnSpPr>
          <p:cNvPr id="333" name="Google Shape;333;p55"/>
          <p:cNvCxnSpPr/>
          <p:nvPr/>
        </p:nvCxnSpPr>
        <p:spPr>
          <a:xfrm flipH="1" rot="10800000">
            <a:off x="2260350" y="2767050"/>
            <a:ext cx="2452800" cy="423300"/>
          </a:xfrm>
          <a:prstGeom prst="straightConnector1">
            <a:avLst/>
          </a:prstGeom>
          <a:noFill/>
          <a:ln cap="flat" cmpd="sng" w="19050">
            <a:solidFill>
              <a:srgbClr val="FF0000"/>
            </a:solidFill>
            <a:prstDash val="solid"/>
            <a:round/>
            <a:headEnd len="med" w="med" type="none"/>
            <a:tailEnd len="med" w="med" type="triangle"/>
          </a:ln>
        </p:spPr>
      </p:cxnSp>
      <p:cxnSp>
        <p:nvCxnSpPr>
          <p:cNvPr id="334" name="Google Shape;334;p55"/>
          <p:cNvCxnSpPr/>
          <p:nvPr/>
        </p:nvCxnSpPr>
        <p:spPr>
          <a:xfrm flipH="1" rot="10800000">
            <a:off x="2301725" y="3140675"/>
            <a:ext cx="2452800" cy="4233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335" name="Google Shape;335;p55"/>
          <p:cNvGraphicFramePr/>
          <p:nvPr/>
        </p:nvGraphicFramePr>
        <p:xfrm>
          <a:off x="4754525" y="1134038"/>
          <a:ext cx="3000000" cy="3000000"/>
        </p:xfrm>
        <a:graphic>
          <a:graphicData uri="http://schemas.openxmlformats.org/drawingml/2006/table">
            <a:tbl>
              <a:tblPr bandRow="1" firstRow="1">
                <a:noFill/>
                <a:tableStyleId>{A4B7628D-74C0-4EB2-B549-0D00687B6681}</a:tableStyleId>
              </a:tblPr>
              <a:tblGrid>
                <a:gridCol w="938375"/>
                <a:gridCol w="938375"/>
                <a:gridCol w="938375"/>
                <a:gridCol w="938375"/>
              </a:tblGrid>
              <a:tr h="390375">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A</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B</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Sum</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Carry</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r>
              <a:tr h="390375">
                <a:tc>
                  <a:txBody>
                    <a:bodyPr>
                      <a:noAutofit/>
                    </a:bodyPr>
                    <a:lstStyle/>
                    <a:p>
                      <a:pPr indent="0" lvl="0" marL="0" marR="0" rtl="0" algn="ctr">
                        <a:spcBef>
                          <a:spcPts val="0"/>
                        </a:spcBef>
                        <a:spcAft>
                          <a:spcPts val="0"/>
                        </a:spcAft>
                        <a:buNone/>
                      </a:pPr>
                      <a:r>
                        <a:rPr lang="en-GB" sz="2400">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r>
            </a:tbl>
          </a:graphicData>
        </a:graphic>
      </p:graphicFrame>
      <p:graphicFrame>
        <p:nvGraphicFramePr>
          <p:cNvPr id="336" name="Google Shape;336;p55"/>
          <p:cNvGraphicFramePr/>
          <p:nvPr/>
        </p:nvGraphicFramePr>
        <p:xfrm>
          <a:off x="4754525" y="1134038"/>
          <a:ext cx="3000000" cy="3000000"/>
        </p:xfrm>
        <a:graphic>
          <a:graphicData uri="http://schemas.openxmlformats.org/drawingml/2006/table">
            <a:tbl>
              <a:tblPr bandRow="1" firstRow="1">
                <a:noFill/>
                <a:tableStyleId>{A4B7628D-74C0-4EB2-B549-0D00687B6681}</a:tableStyleId>
              </a:tblPr>
              <a:tblGrid>
                <a:gridCol w="938375"/>
                <a:gridCol w="938375"/>
                <a:gridCol w="938375"/>
                <a:gridCol w="938375"/>
              </a:tblGrid>
              <a:tr h="390375">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A</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B</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Sum</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Carry</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r>
              <a:tr h="390375">
                <a:tc>
                  <a:txBody>
                    <a:bodyPr>
                      <a:noAutofit/>
                    </a:bodyPr>
                    <a:lstStyle/>
                    <a:p>
                      <a:pPr indent="0" lvl="0" marL="0" marR="0" rtl="0" algn="ctr">
                        <a:spcBef>
                          <a:spcPts val="0"/>
                        </a:spcBef>
                        <a:spcAft>
                          <a:spcPts val="0"/>
                        </a:spcAft>
                        <a:buNone/>
                      </a:pPr>
                      <a:r>
                        <a:rPr lang="en-GB" sz="2400">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r>
            </a:tbl>
          </a:graphicData>
        </a:graphic>
      </p:graphicFrame>
      <p:graphicFrame>
        <p:nvGraphicFramePr>
          <p:cNvPr id="337" name="Google Shape;337;p55"/>
          <p:cNvGraphicFramePr/>
          <p:nvPr/>
        </p:nvGraphicFramePr>
        <p:xfrm>
          <a:off x="4754525" y="1134038"/>
          <a:ext cx="3000000" cy="3000000"/>
        </p:xfrm>
        <a:graphic>
          <a:graphicData uri="http://schemas.openxmlformats.org/drawingml/2006/table">
            <a:tbl>
              <a:tblPr bandRow="1" firstRow="1">
                <a:noFill/>
                <a:tableStyleId>{A4B7628D-74C0-4EB2-B549-0D00687B6681}</a:tableStyleId>
              </a:tblPr>
              <a:tblGrid>
                <a:gridCol w="938375"/>
                <a:gridCol w="938375"/>
                <a:gridCol w="938375"/>
                <a:gridCol w="938375"/>
              </a:tblGrid>
              <a:tr h="390375">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A</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B</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Sum</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Carry</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r>
              <a:tr h="390375">
                <a:tc>
                  <a:txBody>
                    <a:bodyPr>
                      <a:noAutofit/>
                    </a:bodyPr>
                    <a:lstStyle/>
                    <a:p>
                      <a:pPr indent="0" lvl="0" marL="0" marR="0" rtl="0" algn="ctr">
                        <a:spcBef>
                          <a:spcPts val="0"/>
                        </a:spcBef>
                        <a:spcAft>
                          <a:spcPts val="0"/>
                        </a:spcAft>
                        <a:buNone/>
                      </a:pPr>
                      <a:r>
                        <a:rPr lang="en-GB" sz="2400">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r>
            </a:tbl>
          </a:graphicData>
        </a:graphic>
      </p:graphicFrame>
      <p:graphicFrame>
        <p:nvGraphicFramePr>
          <p:cNvPr id="338" name="Google Shape;338;p55"/>
          <p:cNvGraphicFramePr/>
          <p:nvPr/>
        </p:nvGraphicFramePr>
        <p:xfrm>
          <a:off x="4754525" y="1134038"/>
          <a:ext cx="3000000" cy="3000000"/>
        </p:xfrm>
        <a:graphic>
          <a:graphicData uri="http://schemas.openxmlformats.org/drawingml/2006/table">
            <a:tbl>
              <a:tblPr bandRow="1" firstRow="1">
                <a:noFill/>
                <a:tableStyleId>{A4B7628D-74C0-4EB2-B549-0D00687B6681}</a:tableStyleId>
              </a:tblPr>
              <a:tblGrid>
                <a:gridCol w="938375"/>
                <a:gridCol w="938375"/>
                <a:gridCol w="938375"/>
                <a:gridCol w="938375"/>
              </a:tblGrid>
              <a:tr h="390375">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A</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B</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Sum</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Carry</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r>
              <a:tr h="390375">
                <a:tc>
                  <a:txBody>
                    <a:bodyPr>
                      <a:noAutofit/>
                    </a:bodyPr>
                    <a:lstStyle/>
                    <a:p>
                      <a:pPr indent="0" lvl="0" marL="0" marR="0" rtl="0" algn="ctr">
                        <a:spcBef>
                          <a:spcPts val="0"/>
                        </a:spcBef>
                        <a:spcAft>
                          <a:spcPts val="0"/>
                        </a:spcAft>
                        <a:buNone/>
                      </a:pPr>
                      <a:r>
                        <a:rPr lang="en-GB" sz="2400">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lang="en-GB" sz="2400">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lang="en-GB" sz="2400">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r>
            </a:tbl>
          </a:graphicData>
        </a:graphic>
      </p:graphicFrame>
      <p:sp>
        <p:nvSpPr>
          <p:cNvPr id="339" name="Google Shape;339;p55"/>
          <p:cNvSpPr txBox="1"/>
          <p:nvPr/>
        </p:nvSpPr>
        <p:spPr>
          <a:xfrm>
            <a:off x="586725" y="4068825"/>
            <a:ext cx="79212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When is the Sum True (i.e. =1)?</a:t>
            </a:r>
            <a:r>
              <a:rPr lang="en-GB" sz="2400"/>
              <a:t> </a:t>
            </a:r>
            <a:endParaRPr sz="2400"/>
          </a:p>
        </p:txBody>
      </p:sp>
      <p:sp>
        <p:nvSpPr>
          <p:cNvPr id="340" name="Google Shape;340;p55"/>
          <p:cNvSpPr txBox="1"/>
          <p:nvPr/>
        </p:nvSpPr>
        <p:spPr>
          <a:xfrm>
            <a:off x="358125" y="4871700"/>
            <a:ext cx="10869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Sum = </a:t>
            </a:r>
            <a:endParaRPr sz="2400"/>
          </a:p>
        </p:txBody>
      </p:sp>
      <p:sp>
        <p:nvSpPr>
          <p:cNvPr id="341" name="Google Shape;341;p55"/>
          <p:cNvSpPr/>
          <p:nvPr/>
        </p:nvSpPr>
        <p:spPr>
          <a:xfrm>
            <a:off x="5059350" y="2067975"/>
            <a:ext cx="12888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5"/>
          <p:cNvSpPr txBox="1"/>
          <p:nvPr/>
        </p:nvSpPr>
        <p:spPr>
          <a:xfrm>
            <a:off x="1445025" y="4871700"/>
            <a:ext cx="10869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A’.B</a:t>
            </a:r>
            <a:r>
              <a:rPr lang="en-GB" sz="2400"/>
              <a:t> </a:t>
            </a:r>
            <a:endParaRPr sz="2400"/>
          </a:p>
        </p:txBody>
      </p:sp>
      <p:sp>
        <p:nvSpPr>
          <p:cNvPr id="343" name="Google Shape;343;p55"/>
          <p:cNvSpPr/>
          <p:nvPr/>
        </p:nvSpPr>
        <p:spPr>
          <a:xfrm>
            <a:off x="5059350" y="2518550"/>
            <a:ext cx="12888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5"/>
          <p:cNvSpPr txBox="1"/>
          <p:nvPr/>
        </p:nvSpPr>
        <p:spPr>
          <a:xfrm>
            <a:off x="2073125" y="4871700"/>
            <a:ext cx="1657500" cy="646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A.</a:t>
            </a:r>
            <a:r>
              <a:rPr lang="en-GB" sz="2400"/>
              <a:t>B’ </a:t>
            </a:r>
            <a:endParaRPr sz="2400"/>
          </a:p>
        </p:txBody>
      </p:sp>
      <p:sp>
        <p:nvSpPr>
          <p:cNvPr id="345" name="Google Shape;345;p55"/>
          <p:cNvSpPr txBox="1"/>
          <p:nvPr/>
        </p:nvSpPr>
        <p:spPr>
          <a:xfrm>
            <a:off x="3244600" y="4910175"/>
            <a:ext cx="5835300" cy="45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2400"/>
              <a:t>= A ⊕ B </a:t>
            </a:r>
            <a:r>
              <a:rPr lang="en-GB" sz="2400"/>
              <a:t> &gt;&gt; </a:t>
            </a:r>
            <a:r>
              <a:rPr b="1" i="1" lang="en-GB" sz="2400">
                <a:solidFill>
                  <a:srgbClr val="FF0000"/>
                </a:solidFill>
              </a:rPr>
              <a:t>XOR </a:t>
            </a:r>
            <a:r>
              <a:rPr b="1" i="1" lang="en-GB" sz="2400">
                <a:highlight>
                  <a:schemeClr val="lt1"/>
                </a:highlight>
              </a:rPr>
              <a:t>, we need 1 xor gate</a:t>
            </a:r>
            <a:endParaRPr b="1" i="1" sz="2400">
              <a:highlight>
                <a:schemeClr val="lt1"/>
              </a:highlight>
            </a:endParaRPr>
          </a:p>
        </p:txBody>
      </p:sp>
      <p:sp>
        <p:nvSpPr>
          <p:cNvPr id="346" name="Google Shape;346;p55"/>
          <p:cNvSpPr txBox="1"/>
          <p:nvPr/>
        </p:nvSpPr>
        <p:spPr>
          <a:xfrm>
            <a:off x="230850" y="5565750"/>
            <a:ext cx="8600400" cy="459900"/>
          </a:xfrm>
          <a:prstGeom prst="rect">
            <a:avLst/>
          </a:prstGeom>
          <a:noFill/>
          <a:ln>
            <a:noFill/>
          </a:ln>
        </p:spPr>
        <p:txBody>
          <a:bodyPr anchorCtr="0" anchor="ctr" bIns="91425" lIns="91425" spcFirstLastPara="1" rIns="91425" wrap="square" tIns="91425">
            <a:noAutofit/>
          </a:bodyPr>
          <a:lstStyle/>
          <a:p>
            <a:pPr indent="0" lvl="0" marL="0" rtl="0" algn="l">
              <a:lnSpc>
                <a:spcPct val="93000"/>
              </a:lnSpc>
              <a:spcBef>
                <a:spcPts val="800"/>
              </a:spcBef>
              <a:spcAft>
                <a:spcPts val="0"/>
              </a:spcAft>
              <a:buNone/>
            </a:pPr>
            <a:r>
              <a:rPr lang="en-GB" sz="1800">
                <a:solidFill>
                  <a:srgbClr val="FF0000"/>
                </a:solidFill>
              </a:rPr>
              <a:t>(XOR - Exclusive gates give a true result when the number of true inputs is odd)</a:t>
            </a:r>
            <a:endParaRPr/>
          </a:p>
        </p:txBody>
      </p:sp>
      <p:sp>
        <p:nvSpPr>
          <p:cNvPr id="347" name="Google Shape;347;p55"/>
          <p:cNvSpPr/>
          <p:nvPr/>
        </p:nvSpPr>
        <p:spPr>
          <a:xfrm>
            <a:off x="6963800" y="2067975"/>
            <a:ext cx="317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5"/>
          <p:cNvSpPr/>
          <p:nvPr/>
        </p:nvSpPr>
        <p:spPr>
          <a:xfrm>
            <a:off x="6963800" y="2518550"/>
            <a:ext cx="317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6"/>
          <p:cNvSpPr txBox="1"/>
          <p:nvPr>
            <p:ph type="title"/>
          </p:nvPr>
        </p:nvSpPr>
        <p:spPr>
          <a:xfrm>
            <a:off x="2474200" y="498300"/>
            <a:ext cx="3941700" cy="587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A5ACAF"/>
              </a:buClr>
              <a:buFont typeface="Arial"/>
              <a:buNone/>
            </a:pPr>
            <a:r>
              <a:rPr lang="en-GB" sz="3000">
                <a:solidFill>
                  <a:schemeClr val="dk2"/>
                </a:solidFill>
              </a:rPr>
              <a:t>Binary Addition</a:t>
            </a:r>
            <a:endParaRPr b="1" i="0" sz="3000" u="none" cap="none" strike="noStrike">
              <a:solidFill>
                <a:schemeClr val="dk2"/>
              </a:solidFill>
              <a:latin typeface="Arial"/>
              <a:ea typeface="Arial"/>
              <a:cs typeface="Arial"/>
              <a:sym typeface="Arial"/>
            </a:endParaRPr>
          </a:p>
        </p:txBody>
      </p:sp>
      <p:sp>
        <p:nvSpPr>
          <p:cNvPr id="354" name="Google Shape;354;p56"/>
          <p:cNvSpPr txBox="1"/>
          <p:nvPr/>
        </p:nvSpPr>
        <p:spPr>
          <a:xfrm>
            <a:off x="476000" y="1176325"/>
            <a:ext cx="8244600" cy="4806600"/>
          </a:xfrm>
          <a:prstGeom prst="rect">
            <a:avLst/>
          </a:prstGeom>
          <a:noFill/>
          <a:ln>
            <a:noFill/>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None/>
            </a:pPr>
            <a:r>
              <a:rPr lang="en-GB" sz="2400">
                <a:solidFill>
                  <a:srgbClr val="434343"/>
                </a:solidFill>
              </a:rPr>
              <a:t>Draw Truth table</a:t>
            </a:r>
            <a:endParaRPr sz="2400">
              <a:solidFill>
                <a:srgbClr val="434343"/>
              </a:solidFill>
            </a:endParaRPr>
          </a:p>
          <a:p>
            <a:pPr indent="0" lvl="0" marL="0" marR="0" rtl="0" algn="l">
              <a:lnSpc>
                <a:spcPct val="93000"/>
              </a:lnSpc>
              <a:spcBef>
                <a:spcPts val="0"/>
              </a:spcBef>
              <a:spcAft>
                <a:spcPts val="0"/>
              </a:spcAft>
              <a:buNone/>
            </a:pPr>
            <a:r>
              <a:t/>
            </a:r>
            <a:endParaRPr sz="2400">
              <a:solidFill>
                <a:srgbClr val="434343"/>
              </a:solidFill>
            </a:endParaRPr>
          </a:p>
          <a:p>
            <a:pPr indent="-366712" lvl="0" marL="341312" rtl="0" algn="l">
              <a:lnSpc>
                <a:spcPct val="93000"/>
              </a:lnSpc>
              <a:spcBef>
                <a:spcPts val="800"/>
              </a:spcBef>
              <a:spcAft>
                <a:spcPts val="0"/>
              </a:spcAft>
              <a:buClr>
                <a:srgbClr val="434343"/>
              </a:buClr>
              <a:buSzPts val="2400"/>
              <a:buFont typeface="Arial"/>
              <a:buChar char="•"/>
            </a:pPr>
            <a:r>
              <a:rPr lang="en-GB" sz="2400">
                <a:solidFill>
                  <a:srgbClr val="434343"/>
                </a:solidFill>
              </a:rPr>
              <a:t>0 + 0 = 0</a:t>
            </a:r>
            <a:endParaRPr sz="2400">
              <a:solidFill>
                <a:srgbClr val="434343"/>
              </a:solidFill>
            </a:endParaRPr>
          </a:p>
          <a:p>
            <a:pPr indent="-366712" lvl="0" marL="341312" rtl="0" algn="l">
              <a:lnSpc>
                <a:spcPct val="93000"/>
              </a:lnSpc>
              <a:spcBef>
                <a:spcPts val="800"/>
              </a:spcBef>
              <a:spcAft>
                <a:spcPts val="0"/>
              </a:spcAft>
              <a:buClr>
                <a:srgbClr val="434343"/>
              </a:buClr>
              <a:buSzPts val="2400"/>
              <a:buFont typeface="Arial"/>
              <a:buChar char="•"/>
            </a:pPr>
            <a:r>
              <a:rPr lang="en-GB" sz="2400">
                <a:solidFill>
                  <a:srgbClr val="434343"/>
                </a:solidFill>
              </a:rPr>
              <a:t>0 + 1 = 1</a:t>
            </a:r>
            <a:endParaRPr sz="2400">
              <a:solidFill>
                <a:srgbClr val="434343"/>
              </a:solidFill>
            </a:endParaRPr>
          </a:p>
          <a:p>
            <a:pPr indent="-366712" lvl="0" marL="341312" rtl="0" algn="l">
              <a:lnSpc>
                <a:spcPct val="93000"/>
              </a:lnSpc>
              <a:spcBef>
                <a:spcPts val="800"/>
              </a:spcBef>
              <a:spcAft>
                <a:spcPts val="0"/>
              </a:spcAft>
              <a:buClr>
                <a:srgbClr val="434343"/>
              </a:buClr>
              <a:buSzPts val="2400"/>
              <a:buFont typeface="Arial"/>
              <a:buChar char="•"/>
            </a:pPr>
            <a:r>
              <a:rPr lang="en-GB" sz="2400">
                <a:solidFill>
                  <a:srgbClr val="434343"/>
                </a:solidFill>
              </a:rPr>
              <a:t>1 + 0 = 1</a:t>
            </a:r>
            <a:endParaRPr sz="2400">
              <a:solidFill>
                <a:srgbClr val="434343"/>
              </a:solidFill>
            </a:endParaRPr>
          </a:p>
          <a:p>
            <a:pPr indent="-366712" lvl="0" marL="341312" rtl="0" algn="l">
              <a:lnSpc>
                <a:spcPct val="93000"/>
              </a:lnSpc>
              <a:spcBef>
                <a:spcPts val="800"/>
              </a:spcBef>
              <a:spcAft>
                <a:spcPts val="0"/>
              </a:spcAft>
              <a:buClr>
                <a:srgbClr val="434343"/>
              </a:buClr>
              <a:buSzPts val="2400"/>
              <a:buFont typeface="Arial"/>
              <a:buChar char="•"/>
            </a:pPr>
            <a:r>
              <a:rPr lang="en-GB" sz="2400">
                <a:solidFill>
                  <a:srgbClr val="434343"/>
                </a:solidFill>
              </a:rPr>
              <a:t>1 + 1 = 10		result 0 and carry 1</a:t>
            </a:r>
            <a:endParaRPr sz="2400">
              <a:solidFill>
                <a:srgbClr val="434343"/>
              </a:solidFill>
            </a:endParaRPr>
          </a:p>
          <a:p>
            <a:pPr indent="-214312" lvl="0" marL="341312" rtl="0" algn="l">
              <a:lnSpc>
                <a:spcPct val="93000"/>
              </a:lnSpc>
              <a:spcBef>
                <a:spcPts val="800"/>
              </a:spcBef>
              <a:spcAft>
                <a:spcPts val="0"/>
              </a:spcAft>
              <a:buNone/>
            </a:pPr>
            <a:r>
              <a:t/>
            </a:r>
            <a:endParaRPr sz="2400">
              <a:solidFill>
                <a:srgbClr val="434343"/>
              </a:solidFill>
            </a:endParaRPr>
          </a:p>
          <a:p>
            <a:pPr indent="0" lvl="0" marL="341312" rtl="0" algn="l">
              <a:lnSpc>
                <a:spcPct val="93000"/>
              </a:lnSpc>
              <a:spcBef>
                <a:spcPts val="800"/>
              </a:spcBef>
              <a:spcAft>
                <a:spcPts val="0"/>
              </a:spcAft>
              <a:buNone/>
            </a:pPr>
            <a:r>
              <a:t/>
            </a:r>
            <a:endParaRPr sz="2400">
              <a:solidFill>
                <a:srgbClr val="434343"/>
              </a:solidFill>
            </a:endParaRPr>
          </a:p>
        </p:txBody>
      </p:sp>
      <p:graphicFrame>
        <p:nvGraphicFramePr>
          <p:cNvPr id="355" name="Google Shape;355;p56"/>
          <p:cNvGraphicFramePr/>
          <p:nvPr/>
        </p:nvGraphicFramePr>
        <p:xfrm>
          <a:off x="4754525" y="1134038"/>
          <a:ext cx="3000000" cy="3000000"/>
        </p:xfrm>
        <a:graphic>
          <a:graphicData uri="http://schemas.openxmlformats.org/drawingml/2006/table">
            <a:tbl>
              <a:tblPr bandRow="1" firstRow="1">
                <a:noFill/>
                <a:tableStyleId>{A4B7628D-74C0-4EB2-B549-0D00687B6681}</a:tableStyleId>
              </a:tblPr>
              <a:tblGrid>
                <a:gridCol w="938375"/>
                <a:gridCol w="938375"/>
                <a:gridCol w="938375"/>
                <a:gridCol w="938375"/>
              </a:tblGrid>
              <a:tr h="390375">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A</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B</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Sum</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Carry</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rtl="0" algn="l">
                        <a:spcBef>
                          <a:spcPts val="0"/>
                        </a:spcBef>
                        <a:spcAft>
                          <a:spcPts val="0"/>
                        </a:spcAft>
                        <a:buNone/>
                      </a:pPr>
                      <a:r>
                        <a:t/>
                      </a:r>
                      <a:endParaRPr/>
                    </a:p>
                  </a:txBody>
                  <a:tcPr marT="45725" marB="45725" marR="91450" marL="91450">
                    <a:solidFill>
                      <a:srgbClr val="CFE2F3"/>
                    </a:solidFill>
                  </a:tcPr>
                </a:tc>
                <a:tc>
                  <a:txBody>
                    <a:bodyPr>
                      <a:noAutofit/>
                    </a:bodyPr>
                    <a:lstStyle/>
                    <a:p>
                      <a:pPr indent="0" lvl="0" marL="0" rtl="0" algn="l">
                        <a:spcBef>
                          <a:spcPts val="0"/>
                        </a:spcBef>
                        <a:spcAft>
                          <a:spcPts val="0"/>
                        </a:spcAft>
                        <a:buNone/>
                      </a:pPr>
                      <a:r>
                        <a:t/>
                      </a:r>
                      <a:endParaRPr/>
                    </a:p>
                  </a:txBody>
                  <a:tcPr marT="45725" marB="45725" marR="91450" marL="91450">
                    <a:solidFill>
                      <a:srgbClr val="CFE2F3"/>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rtl="0" algn="l">
                        <a:spcBef>
                          <a:spcPts val="0"/>
                        </a:spcBef>
                        <a:spcAft>
                          <a:spcPts val="0"/>
                        </a:spcAft>
                        <a:buNone/>
                      </a:pPr>
                      <a:r>
                        <a:t/>
                      </a:r>
                      <a:endParaRPr/>
                    </a:p>
                  </a:txBody>
                  <a:tcPr marT="45725" marB="45725" marR="91450" marL="91450">
                    <a:solidFill>
                      <a:srgbClr val="EFEFEF"/>
                    </a:solidFill>
                  </a:tcPr>
                </a:tc>
                <a:tc>
                  <a:txBody>
                    <a:bodyPr>
                      <a:noAutofit/>
                    </a:bodyPr>
                    <a:lstStyle/>
                    <a:p>
                      <a:pPr indent="0" lvl="0" marL="0" rtl="0" algn="l">
                        <a:spcBef>
                          <a:spcPts val="0"/>
                        </a:spcBef>
                        <a:spcAft>
                          <a:spcPts val="0"/>
                        </a:spcAft>
                        <a:buNone/>
                      </a:pPr>
                      <a:r>
                        <a:t/>
                      </a:r>
                      <a:endParaRPr/>
                    </a:p>
                  </a:txBody>
                  <a:tcPr marT="45725" marB="45725" marR="91450" marL="91450">
                    <a:solidFill>
                      <a:srgbClr val="EFEFEF"/>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t/>
                      </a:r>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rtl="0" algn="l">
                        <a:spcBef>
                          <a:spcPts val="0"/>
                        </a:spcBef>
                        <a:spcAft>
                          <a:spcPts val="0"/>
                        </a:spcAft>
                        <a:buNone/>
                      </a:pPr>
                      <a:r>
                        <a:t/>
                      </a:r>
                      <a:endParaRPr/>
                    </a:p>
                  </a:txBody>
                  <a:tcPr marT="45725" marB="45725" marR="91450" marL="91450">
                    <a:lnB cap="flat" cmpd="sng" w="12700">
                      <a:solidFill>
                        <a:srgbClr val="FFFFFF"/>
                      </a:solidFill>
                      <a:prstDash val="solid"/>
                      <a:round/>
                      <a:headEnd len="sm" w="sm" type="none"/>
                      <a:tailEnd len="sm" w="sm" type="none"/>
                    </a:lnB>
                    <a:solidFill>
                      <a:srgbClr val="CFE2F3"/>
                    </a:solidFill>
                  </a:tcPr>
                </a:tc>
              </a:tr>
              <a:tr h="390375">
                <a:tc>
                  <a:txBody>
                    <a:bodyPr>
                      <a:noAutofit/>
                    </a:bodyPr>
                    <a:lstStyle/>
                    <a:p>
                      <a:pPr indent="0" lvl="0" marL="0" marR="0" rtl="0" algn="ctr">
                        <a:spcBef>
                          <a:spcPts val="0"/>
                        </a:spcBef>
                        <a:spcAft>
                          <a:spcPts val="0"/>
                        </a:spcAft>
                        <a:buNone/>
                      </a:pPr>
                      <a:r>
                        <a:rPr lang="en-GB" sz="2400">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rtl="0" algn="l">
                        <a:spcBef>
                          <a:spcPts val="0"/>
                        </a:spcBef>
                        <a:spcAft>
                          <a:spcPts val="0"/>
                        </a:spcAft>
                        <a:buNone/>
                      </a:pPr>
                      <a:r>
                        <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rtl="0" algn="l">
                        <a:spcBef>
                          <a:spcPts val="0"/>
                        </a:spcBef>
                        <a:spcAft>
                          <a:spcPts val="0"/>
                        </a:spcAft>
                        <a:buNone/>
                      </a:pPr>
                      <a:r>
                        <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r>
            </a:tbl>
          </a:graphicData>
        </a:graphic>
      </p:graphicFrame>
      <p:sp>
        <p:nvSpPr>
          <p:cNvPr id="356" name="Google Shape;356;p56"/>
          <p:cNvSpPr txBox="1"/>
          <p:nvPr/>
        </p:nvSpPr>
        <p:spPr>
          <a:xfrm>
            <a:off x="370800" y="6073200"/>
            <a:ext cx="8402400" cy="7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434343"/>
                </a:solidFill>
              </a:rPr>
              <a:t>For more information on how computers calculate, Binary Addition, and the ALU </a:t>
            </a:r>
            <a:br>
              <a:rPr lang="en-GB">
                <a:solidFill>
                  <a:srgbClr val="434343"/>
                </a:solidFill>
              </a:rPr>
            </a:br>
            <a:r>
              <a:rPr lang="en-GB">
                <a:solidFill>
                  <a:srgbClr val="434343"/>
                </a:solidFill>
              </a:rPr>
              <a:t>please visit</a:t>
            </a:r>
            <a:r>
              <a:rPr lang="en-GB"/>
              <a:t>: </a:t>
            </a:r>
            <a:r>
              <a:rPr lang="en-GB" u="sng">
                <a:solidFill>
                  <a:schemeClr val="hlink"/>
                </a:solidFill>
                <a:hlinkClick r:id="rId3"/>
              </a:rPr>
              <a:t>https://www.youtube.com/watch?v=1I5ZMmrOfnA</a:t>
            </a:r>
            <a:endParaRPr/>
          </a:p>
        </p:txBody>
      </p:sp>
      <p:cxnSp>
        <p:nvCxnSpPr>
          <p:cNvPr id="357" name="Google Shape;357;p56"/>
          <p:cNvCxnSpPr/>
          <p:nvPr/>
        </p:nvCxnSpPr>
        <p:spPr>
          <a:xfrm flipH="1" rot="10800000">
            <a:off x="2260350" y="1808200"/>
            <a:ext cx="2452800" cy="423300"/>
          </a:xfrm>
          <a:prstGeom prst="straightConnector1">
            <a:avLst/>
          </a:prstGeom>
          <a:noFill/>
          <a:ln cap="flat" cmpd="sng" w="19050">
            <a:solidFill>
              <a:srgbClr val="FF0000"/>
            </a:solidFill>
            <a:prstDash val="solid"/>
            <a:round/>
            <a:headEnd len="med" w="med" type="none"/>
            <a:tailEnd len="med" w="med" type="triangle"/>
          </a:ln>
        </p:spPr>
      </p:cxnSp>
      <p:cxnSp>
        <p:nvCxnSpPr>
          <p:cNvPr id="358" name="Google Shape;358;p56"/>
          <p:cNvCxnSpPr/>
          <p:nvPr/>
        </p:nvCxnSpPr>
        <p:spPr>
          <a:xfrm flipH="1" rot="10800000">
            <a:off x="2260350" y="2287625"/>
            <a:ext cx="2452800" cy="423300"/>
          </a:xfrm>
          <a:prstGeom prst="straightConnector1">
            <a:avLst/>
          </a:prstGeom>
          <a:noFill/>
          <a:ln cap="flat" cmpd="sng" w="19050">
            <a:solidFill>
              <a:srgbClr val="FF0000"/>
            </a:solidFill>
            <a:prstDash val="solid"/>
            <a:round/>
            <a:headEnd len="med" w="med" type="none"/>
            <a:tailEnd len="med" w="med" type="triangle"/>
          </a:ln>
        </p:spPr>
      </p:cxnSp>
      <p:cxnSp>
        <p:nvCxnSpPr>
          <p:cNvPr id="359" name="Google Shape;359;p56"/>
          <p:cNvCxnSpPr/>
          <p:nvPr/>
        </p:nvCxnSpPr>
        <p:spPr>
          <a:xfrm flipH="1" rot="10800000">
            <a:off x="2260350" y="2767050"/>
            <a:ext cx="2452800" cy="423300"/>
          </a:xfrm>
          <a:prstGeom prst="straightConnector1">
            <a:avLst/>
          </a:prstGeom>
          <a:noFill/>
          <a:ln cap="flat" cmpd="sng" w="19050">
            <a:solidFill>
              <a:srgbClr val="FF0000"/>
            </a:solidFill>
            <a:prstDash val="solid"/>
            <a:round/>
            <a:headEnd len="med" w="med" type="none"/>
            <a:tailEnd len="med" w="med" type="triangle"/>
          </a:ln>
        </p:spPr>
      </p:cxnSp>
      <p:cxnSp>
        <p:nvCxnSpPr>
          <p:cNvPr id="360" name="Google Shape;360;p56"/>
          <p:cNvCxnSpPr/>
          <p:nvPr/>
        </p:nvCxnSpPr>
        <p:spPr>
          <a:xfrm flipH="1" rot="10800000">
            <a:off x="2301725" y="3140675"/>
            <a:ext cx="2452800" cy="4233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361" name="Google Shape;361;p56"/>
          <p:cNvGraphicFramePr/>
          <p:nvPr/>
        </p:nvGraphicFramePr>
        <p:xfrm>
          <a:off x="4754525" y="1134038"/>
          <a:ext cx="3000000" cy="3000000"/>
        </p:xfrm>
        <a:graphic>
          <a:graphicData uri="http://schemas.openxmlformats.org/drawingml/2006/table">
            <a:tbl>
              <a:tblPr bandRow="1" firstRow="1">
                <a:noFill/>
                <a:tableStyleId>{A4B7628D-74C0-4EB2-B549-0D00687B6681}</a:tableStyleId>
              </a:tblPr>
              <a:tblGrid>
                <a:gridCol w="938375"/>
                <a:gridCol w="938375"/>
                <a:gridCol w="938375"/>
                <a:gridCol w="938375"/>
              </a:tblGrid>
              <a:tr h="390375">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A</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B</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Sum</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Carry</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r>
              <a:tr h="390375">
                <a:tc>
                  <a:txBody>
                    <a:bodyPr>
                      <a:noAutofit/>
                    </a:bodyPr>
                    <a:lstStyle/>
                    <a:p>
                      <a:pPr indent="0" lvl="0" marL="0" marR="0" rtl="0" algn="ctr">
                        <a:spcBef>
                          <a:spcPts val="0"/>
                        </a:spcBef>
                        <a:spcAft>
                          <a:spcPts val="0"/>
                        </a:spcAft>
                        <a:buNone/>
                      </a:pPr>
                      <a:r>
                        <a:rPr lang="en-GB" sz="2400">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r>
            </a:tbl>
          </a:graphicData>
        </a:graphic>
      </p:graphicFrame>
      <p:graphicFrame>
        <p:nvGraphicFramePr>
          <p:cNvPr id="362" name="Google Shape;362;p56"/>
          <p:cNvGraphicFramePr/>
          <p:nvPr/>
        </p:nvGraphicFramePr>
        <p:xfrm>
          <a:off x="4754525" y="1134038"/>
          <a:ext cx="3000000" cy="3000000"/>
        </p:xfrm>
        <a:graphic>
          <a:graphicData uri="http://schemas.openxmlformats.org/drawingml/2006/table">
            <a:tbl>
              <a:tblPr bandRow="1" firstRow="1">
                <a:noFill/>
                <a:tableStyleId>{A4B7628D-74C0-4EB2-B549-0D00687B6681}</a:tableStyleId>
              </a:tblPr>
              <a:tblGrid>
                <a:gridCol w="938375"/>
                <a:gridCol w="938375"/>
                <a:gridCol w="938375"/>
                <a:gridCol w="938375"/>
              </a:tblGrid>
              <a:tr h="390375">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A</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B</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Sum</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Carry</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r>
              <a:tr h="390375">
                <a:tc>
                  <a:txBody>
                    <a:bodyPr>
                      <a:noAutofit/>
                    </a:bodyPr>
                    <a:lstStyle/>
                    <a:p>
                      <a:pPr indent="0" lvl="0" marL="0" marR="0" rtl="0" algn="ctr">
                        <a:spcBef>
                          <a:spcPts val="0"/>
                        </a:spcBef>
                        <a:spcAft>
                          <a:spcPts val="0"/>
                        </a:spcAft>
                        <a:buNone/>
                      </a:pPr>
                      <a:r>
                        <a:rPr lang="en-GB" sz="2400">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r>
            </a:tbl>
          </a:graphicData>
        </a:graphic>
      </p:graphicFrame>
      <p:graphicFrame>
        <p:nvGraphicFramePr>
          <p:cNvPr id="363" name="Google Shape;363;p56"/>
          <p:cNvGraphicFramePr/>
          <p:nvPr/>
        </p:nvGraphicFramePr>
        <p:xfrm>
          <a:off x="4754525" y="1134038"/>
          <a:ext cx="3000000" cy="3000000"/>
        </p:xfrm>
        <a:graphic>
          <a:graphicData uri="http://schemas.openxmlformats.org/drawingml/2006/table">
            <a:tbl>
              <a:tblPr bandRow="1" firstRow="1">
                <a:noFill/>
                <a:tableStyleId>{A4B7628D-74C0-4EB2-B549-0D00687B6681}</a:tableStyleId>
              </a:tblPr>
              <a:tblGrid>
                <a:gridCol w="938375"/>
                <a:gridCol w="938375"/>
                <a:gridCol w="938375"/>
                <a:gridCol w="938375"/>
              </a:tblGrid>
              <a:tr h="390375">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A</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B</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Sum</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Carry</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r>
              <a:tr h="390375">
                <a:tc>
                  <a:txBody>
                    <a:bodyPr>
                      <a:noAutofit/>
                    </a:bodyPr>
                    <a:lstStyle/>
                    <a:p>
                      <a:pPr indent="0" lvl="0" marL="0" marR="0" rtl="0" algn="ctr">
                        <a:spcBef>
                          <a:spcPts val="0"/>
                        </a:spcBef>
                        <a:spcAft>
                          <a:spcPts val="0"/>
                        </a:spcAft>
                        <a:buNone/>
                      </a:pPr>
                      <a:r>
                        <a:rPr lang="en-GB" sz="2400">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r>
            </a:tbl>
          </a:graphicData>
        </a:graphic>
      </p:graphicFrame>
      <p:graphicFrame>
        <p:nvGraphicFramePr>
          <p:cNvPr id="364" name="Google Shape;364;p56"/>
          <p:cNvGraphicFramePr/>
          <p:nvPr/>
        </p:nvGraphicFramePr>
        <p:xfrm>
          <a:off x="4754525" y="1134038"/>
          <a:ext cx="3000000" cy="3000000"/>
        </p:xfrm>
        <a:graphic>
          <a:graphicData uri="http://schemas.openxmlformats.org/drawingml/2006/table">
            <a:tbl>
              <a:tblPr bandRow="1" firstRow="1">
                <a:noFill/>
                <a:tableStyleId>{A4B7628D-74C0-4EB2-B549-0D00687B6681}</a:tableStyleId>
              </a:tblPr>
              <a:tblGrid>
                <a:gridCol w="938375"/>
                <a:gridCol w="938375"/>
                <a:gridCol w="938375"/>
                <a:gridCol w="938375"/>
              </a:tblGrid>
              <a:tr h="390375">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A</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B</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Sum</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Carry</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CFE2F3"/>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solidFill>
                      <a:srgbClr val="EFEFEF"/>
                    </a:solidFill>
                  </a:tcPr>
                </a:tc>
              </a:tr>
              <a:tr h="390375">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solidFill>
                      <a:srgbClr val="CFE2F3"/>
                    </a:solidFill>
                  </a:tcPr>
                </a:tc>
              </a:tr>
              <a:tr h="390375">
                <a:tc>
                  <a:txBody>
                    <a:bodyPr>
                      <a:noAutofit/>
                    </a:bodyPr>
                    <a:lstStyle/>
                    <a:p>
                      <a:pPr indent="0" lvl="0" marL="0" marR="0" rtl="0" algn="ctr">
                        <a:spcBef>
                          <a:spcPts val="0"/>
                        </a:spcBef>
                        <a:spcAft>
                          <a:spcPts val="0"/>
                        </a:spcAft>
                        <a:buNone/>
                      </a:pPr>
                      <a:r>
                        <a:rPr lang="en-GB" sz="2400">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lang="en-GB" sz="2400" u="none" cap="none" strike="noStrike">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lang="en-GB" sz="2400">
                          <a:solidFill>
                            <a:srgbClr val="434343"/>
                          </a:solidFill>
                          <a:latin typeface="Arial"/>
                          <a:ea typeface="Arial"/>
                          <a:cs typeface="Arial"/>
                          <a:sym typeface="Arial"/>
                        </a:rPr>
                        <a:t>0</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noAutofit/>
                    </a:bodyPr>
                    <a:lstStyle/>
                    <a:p>
                      <a:pPr indent="0" lvl="0" marL="0" marR="0" rtl="0" algn="ctr">
                        <a:spcBef>
                          <a:spcPts val="0"/>
                        </a:spcBef>
                        <a:spcAft>
                          <a:spcPts val="0"/>
                        </a:spcAft>
                        <a:buNone/>
                      </a:pPr>
                      <a:r>
                        <a:rPr lang="en-GB" sz="2400">
                          <a:solidFill>
                            <a:srgbClr val="434343"/>
                          </a:solidFill>
                          <a:latin typeface="Arial"/>
                          <a:ea typeface="Arial"/>
                          <a:cs typeface="Arial"/>
                          <a:sym typeface="Arial"/>
                        </a:rPr>
                        <a:t>1</a:t>
                      </a:r>
                      <a:endParaRPr sz="2400" u="none" cap="none" strike="noStrike">
                        <a:solidFill>
                          <a:srgbClr val="434343"/>
                        </a:solidFill>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r>
            </a:tbl>
          </a:graphicData>
        </a:graphic>
      </p:graphicFrame>
      <p:sp>
        <p:nvSpPr>
          <p:cNvPr id="365" name="Google Shape;365;p56"/>
          <p:cNvSpPr txBox="1"/>
          <p:nvPr/>
        </p:nvSpPr>
        <p:spPr>
          <a:xfrm>
            <a:off x="586725" y="4068825"/>
            <a:ext cx="79212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When is the Carry True (i.e. =1)? </a:t>
            </a:r>
            <a:endParaRPr sz="2400"/>
          </a:p>
        </p:txBody>
      </p:sp>
      <p:sp>
        <p:nvSpPr>
          <p:cNvPr id="366" name="Google Shape;366;p56"/>
          <p:cNvSpPr txBox="1"/>
          <p:nvPr/>
        </p:nvSpPr>
        <p:spPr>
          <a:xfrm>
            <a:off x="586725" y="4871700"/>
            <a:ext cx="16062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Carry</a:t>
            </a:r>
            <a:r>
              <a:rPr lang="en-GB" sz="2400"/>
              <a:t> = </a:t>
            </a:r>
            <a:endParaRPr sz="2400"/>
          </a:p>
        </p:txBody>
      </p:sp>
      <p:sp>
        <p:nvSpPr>
          <p:cNvPr id="367" name="Google Shape;367;p56"/>
          <p:cNvSpPr txBox="1"/>
          <p:nvPr/>
        </p:nvSpPr>
        <p:spPr>
          <a:xfrm>
            <a:off x="1673625" y="4871700"/>
            <a:ext cx="10869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A.B </a:t>
            </a:r>
            <a:endParaRPr sz="2400"/>
          </a:p>
        </p:txBody>
      </p:sp>
      <p:sp>
        <p:nvSpPr>
          <p:cNvPr id="368" name="Google Shape;368;p56"/>
          <p:cNvSpPr/>
          <p:nvPr/>
        </p:nvSpPr>
        <p:spPr>
          <a:xfrm>
            <a:off x="5049725" y="2951400"/>
            <a:ext cx="12888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6"/>
          <p:cNvSpPr txBox="1"/>
          <p:nvPr/>
        </p:nvSpPr>
        <p:spPr>
          <a:xfrm>
            <a:off x="2474200" y="4910600"/>
            <a:ext cx="4499100" cy="45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2400"/>
              <a:t>  </a:t>
            </a:r>
            <a:r>
              <a:rPr b="1" i="1" lang="en-GB" sz="2400">
                <a:solidFill>
                  <a:srgbClr val="FF0000"/>
                </a:solidFill>
              </a:rPr>
              <a:t>AND </a:t>
            </a:r>
            <a:r>
              <a:rPr b="1" i="1" lang="en-GB" sz="2400">
                <a:highlight>
                  <a:schemeClr val="lt1"/>
                </a:highlight>
              </a:rPr>
              <a:t>, we need 1 AND gate</a:t>
            </a:r>
            <a:endParaRPr b="1" i="1" sz="2400">
              <a:solidFill>
                <a:srgbClr val="FF0000"/>
              </a:solidFill>
            </a:endParaRPr>
          </a:p>
        </p:txBody>
      </p:sp>
      <p:sp>
        <p:nvSpPr>
          <p:cNvPr id="370" name="Google Shape;370;p56"/>
          <p:cNvSpPr/>
          <p:nvPr/>
        </p:nvSpPr>
        <p:spPr>
          <a:xfrm>
            <a:off x="7887075" y="2951400"/>
            <a:ext cx="317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7"/>
          <p:cNvSpPr txBox="1"/>
          <p:nvPr>
            <p:ph type="title"/>
          </p:nvPr>
        </p:nvSpPr>
        <p:spPr>
          <a:xfrm>
            <a:off x="3115275" y="685675"/>
            <a:ext cx="5200800" cy="509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Addition of Binary Integers</a:t>
            </a:r>
            <a:endParaRPr b="1" i="0" sz="2400" u="none" cap="none" strike="noStrike">
              <a:solidFill>
                <a:schemeClr val="dk2"/>
              </a:solidFill>
              <a:latin typeface="Arial"/>
              <a:ea typeface="Arial"/>
              <a:cs typeface="Arial"/>
              <a:sym typeface="Arial"/>
            </a:endParaRPr>
          </a:p>
        </p:txBody>
      </p:sp>
      <p:sp>
        <p:nvSpPr>
          <p:cNvPr id="376" name="Google Shape;376;p57"/>
          <p:cNvSpPr txBox="1"/>
          <p:nvPr/>
        </p:nvSpPr>
        <p:spPr>
          <a:xfrm>
            <a:off x="533400" y="1752600"/>
            <a:ext cx="7770900" cy="4113300"/>
          </a:xfrm>
          <a:prstGeom prst="rect">
            <a:avLst/>
          </a:prstGeom>
          <a:noFill/>
          <a:ln>
            <a:noFill/>
          </a:ln>
        </p:spPr>
        <p:txBody>
          <a:bodyPr anchorCtr="0" anchor="t" bIns="46800" lIns="90000" spcFirstLastPara="1" rIns="90000" wrap="square" tIns="46800">
            <a:noAutofit/>
          </a:bodyPr>
          <a:lstStyle/>
          <a:p>
            <a:pPr indent="-341312" lvl="0" marL="341312" rtl="0" algn="l">
              <a:lnSpc>
                <a:spcPct val="93000"/>
              </a:lnSpc>
              <a:spcBef>
                <a:spcPts val="0"/>
              </a:spcBef>
              <a:spcAft>
                <a:spcPts val="0"/>
              </a:spcAft>
              <a:buClr>
                <a:srgbClr val="434343"/>
              </a:buClr>
              <a:buSzPts val="2000"/>
              <a:buFont typeface="Arial"/>
              <a:buChar char="•"/>
            </a:pPr>
            <a:r>
              <a:rPr lang="en-GB" sz="2000">
                <a:solidFill>
                  <a:srgbClr val="434343"/>
                </a:solidFill>
              </a:rPr>
              <a:t>Need sum and carry bit</a:t>
            </a:r>
            <a:endParaRPr sz="2000">
              <a:solidFill>
                <a:srgbClr val="434343"/>
              </a:solidFill>
            </a:endParaRPr>
          </a:p>
          <a:p>
            <a:pPr indent="-1587" lvl="2" marL="801687" rtl="0" algn="l">
              <a:lnSpc>
                <a:spcPct val="93000"/>
              </a:lnSpc>
              <a:spcBef>
                <a:spcPts val="600"/>
              </a:spcBef>
              <a:spcAft>
                <a:spcPts val="0"/>
              </a:spcAft>
              <a:buNone/>
            </a:pPr>
            <a:r>
              <a:rPr lang="en-GB" sz="2000">
                <a:solidFill>
                  <a:srgbClr val="434343"/>
                </a:solidFill>
              </a:rPr>
              <a:t>Sum = A ⊕ B</a:t>
            </a:r>
            <a:endParaRPr sz="2000">
              <a:solidFill>
                <a:srgbClr val="434343"/>
              </a:solidFill>
            </a:endParaRPr>
          </a:p>
          <a:p>
            <a:pPr indent="-1587" lvl="2" marL="801687" rtl="0" algn="l">
              <a:lnSpc>
                <a:spcPct val="93000"/>
              </a:lnSpc>
              <a:spcBef>
                <a:spcPts val="600"/>
              </a:spcBef>
              <a:spcAft>
                <a:spcPts val="0"/>
              </a:spcAft>
              <a:buNone/>
            </a:pPr>
            <a:r>
              <a:rPr lang="en-GB" sz="2000">
                <a:solidFill>
                  <a:srgbClr val="434343"/>
                </a:solidFill>
              </a:rPr>
              <a:t>Carry = A </a:t>
            </a:r>
            <a:r>
              <a:rPr b="1" lang="en-GB" sz="2000">
                <a:solidFill>
                  <a:srgbClr val="434343"/>
                </a:solidFill>
              </a:rPr>
              <a:t>.</a:t>
            </a:r>
            <a:r>
              <a:rPr b="1" lang="en-GB" sz="2000">
                <a:solidFill>
                  <a:srgbClr val="434343"/>
                </a:solidFill>
              </a:rPr>
              <a:t> </a:t>
            </a:r>
            <a:r>
              <a:rPr lang="en-GB" sz="2000">
                <a:solidFill>
                  <a:srgbClr val="434343"/>
                </a:solidFill>
              </a:rPr>
              <a:t>B</a:t>
            </a:r>
            <a:endParaRPr sz="2000">
              <a:solidFill>
                <a:srgbClr val="434343"/>
              </a:solidFill>
            </a:endParaRPr>
          </a:p>
          <a:p>
            <a:pPr indent="-1587" lvl="2" marL="801687" rtl="0" algn="l">
              <a:lnSpc>
                <a:spcPct val="93000"/>
              </a:lnSpc>
              <a:spcBef>
                <a:spcPts val="600"/>
              </a:spcBef>
              <a:spcAft>
                <a:spcPts val="0"/>
              </a:spcAft>
              <a:buNone/>
            </a:pPr>
            <a:r>
              <a:t/>
            </a:r>
            <a:endParaRPr sz="2000">
              <a:solidFill>
                <a:srgbClr val="434343"/>
              </a:solidFill>
            </a:endParaRPr>
          </a:p>
          <a:p>
            <a:pPr indent="-341312" lvl="0" marL="341312" rtl="0" algn="l">
              <a:lnSpc>
                <a:spcPct val="93000"/>
              </a:lnSpc>
              <a:spcBef>
                <a:spcPts val="800"/>
              </a:spcBef>
              <a:spcAft>
                <a:spcPts val="0"/>
              </a:spcAft>
              <a:buClr>
                <a:srgbClr val="434343"/>
              </a:buClr>
              <a:buSzPts val="2000"/>
              <a:buFont typeface="Arial"/>
              <a:buChar char="•"/>
            </a:pPr>
            <a:r>
              <a:rPr lang="en-GB" sz="2000">
                <a:solidFill>
                  <a:srgbClr val="434343"/>
                </a:solidFill>
              </a:rPr>
              <a:t>Corresponding circuit is a </a:t>
            </a:r>
            <a:r>
              <a:rPr b="1" i="1" lang="en-GB" sz="2000">
                <a:solidFill>
                  <a:srgbClr val="434343"/>
                </a:solidFill>
              </a:rPr>
              <a:t>half adder</a:t>
            </a:r>
            <a:endParaRPr b="1" i="1" sz="2000">
              <a:solidFill>
                <a:srgbClr val="434343"/>
              </a:solidFill>
            </a:endParaRPr>
          </a:p>
          <a:p>
            <a:pPr indent="-214312" lvl="0" marL="341312" rtl="0" algn="l">
              <a:lnSpc>
                <a:spcPct val="93000"/>
              </a:lnSpc>
              <a:spcBef>
                <a:spcPts val="800"/>
              </a:spcBef>
              <a:spcAft>
                <a:spcPts val="0"/>
              </a:spcAft>
              <a:buNone/>
            </a:pPr>
            <a:r>
              <a:t/>
            </a:r>
            <a:endParaRPr sz="2000"/>
          </a:p>
        </p:txBody>
      </p:sp>
      <p:pic>
        <p:nvPicPr>
          <p:cNvPr id="377" name="Google Shape;377;p57"/>
          <p:cNvPicPr preferRelativeResize="0"/>
          <p:nvPr/>
        </p:nvPicPr>
        <p:blipFill rotWithShape="1">
          <a:blip r:embed="rId3">
            <a:alphaModFix/>
          </a:blip>
          <a:srcRect b="0" l="0" r="0" t="0"/>
          <a:stretch/>
        </p:blipFill>
        <p:spPr>
          <a:xfrm>
            <a:off x="2869424" y="4038599"/>
            <a:ext cx="3326700" cy="178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Effect filter="fade" transition="in">
                                      <p:cBhvr>
                                        <p:cTn dur="1000"/>
                                        <p:tgtEl>
                                          <p:spTgt spid="3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animEffect filter="fade" transition="in">
                                      <p:cBhvr>
                                        <p:cTn dur="1000"/>
                                        <p:tgtEl>
                                          <p:spTgt spid="3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animEffect filter="fade" transition="in">
                                      <p:cBhvr>
                                        <p:cTn dur="1000"/>
                                        <p:tgtEl>
                                          <p:spTgt spid="3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animEffect filter="fade" transition="in">
                                      <p:cBhvr>
                                        <p:cTn dur="1000"/>
                                        <p:tgtEl>
                                          <p:spTgt spid="3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animEffect filter="fade" transition="in">
                                      <p:cBhvr>
                                        <p:cTn dur="1000"/>
                                        <p:tgtEl>
                                          <p:spTgt spid="3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5" st="5"/>
                                            </p:txEl>
                                          </p:spTgt>
                                        </p:tgtEl>
                                        <p:attrNameLst>
                                          <p:attrName>style.visibility</p:attrName>
                                        </p:attrNameLst>
                                      </p:cBhvr>
                                      <p:to>
                                        <p:strVal val="visible"/>
                                      </p:to>
                                    </p:set>
                                    <p:animEffect filter="fade" transition="in">
                                      <p:cBhvr>
                                        <p:cTn dur="1000"/>
                                        <p:tgtEl>
                                          <p:spTgt spid="3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8"/>
          <p:cNvSpPr txBox="1"/>
          <p:nvPr>
            <p:ph type="title"/>
          </p:nvPr>
        </p:nvSpPr>
        <p:spPr>
          <a:xfrm>
            <a:off x="2201800" y="635525"/>
            <a:ext cx="53784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Addition of Binary Integers</a:t>
            </a:r>
            <a:endParaRPr b="1" i="0" sz="2400" u="none" cap="none" strike="noStrike">
              <a:solidFill>
                <a:schemeClr val="dk2"/>
              </a:solidFill>
              <a:latin typeface="Arial"/>
              <a:ea typeface="Arial"/>
              <a:cs typeface="Arial"/>
              <a:sym typeface="Arial"/>
            </a:endParaRPr>
          </a:p>
        </p:txBody>
      </p:sp>
      <p:sp>
        <p:nvSpPr>
          <p:cNvPr id="383" name="Google Shape;383;p58"/>
          <p:cNvSpPr txBox="1"/>
          <p:nvPr/>
        </p:nvSpPr>
        <p:spPr>
          <a:xfrm>
            <a:off x="76200" y="1270675"/>
            <a:ext cx="4267200" cy="5418000"/>
          </a:xfrm>
          <a:prstGeom prst="rect">
            <a:avLst/>
          </a:prstGeom>
          <a:noFill/>
          <a:ln>
            <a:noFill/>
          </a:ln>
        </p:spPr>
        <p:txBody>
          <a:bodyPr anchorCtr="0" anchor="t" bIns="46800" lIns="90000" spcFirstLastPara="1" rIns="90000" wrap="square" tIns="46800">
            <a:noAutofit/>
          </a:bodyPr>
          <a:lstStyle/>
          <a:p>
            <a:pPr indent="-366712" lvl="0" marL="341312" rtl="0" algn="l">
              <a:lnSpc>
                <a:spcPct val="93000"/>
              </a:lnSpc>
              <a:spcBef>
                <a:spcPts val="0"/>
              </a:spcBef>
              <a:spcAft>
                <a:spcPts val="0"/>
              </a:spcAft>
              <a:buClr>
                <a:srgbClr val="434343"/>
              </a:buClr>
              <a:buSzPts val="2400"/>
              <a:buFont typeface="Arial"/>
              <a:buChar char="•"/>
            </a:pPr>
            <a:r>
              <a:rPr lang="en-GB" sz="2400">
                <a:solidFill>
                  <a:srgbClr val="434343"/>
                </a:solidFill>
              </a:rPr>
              <a:t>Need to accommodate bit carried in as well as two inputs</a:t>
            </a:r>
            <a:endParaRPr sz="2400">
              <a:solidFill>
                <a:srgbClr val="434343"/>
              </a:solidFill>
            </a:endParaRPr>
          </a:p>
          <a:p>
            <a:pPr indent="0" lvl="0" marL="0" rtl="0" algn="l">
              <a:lnSpc>
                <a:spcPct val="93000"/>
              </a:lnSpc>
              <a:spcBef>
                <a:spcPts val="0"/>
              </a:spcBef>
              <a:spcAft>
                <a:spcPts val="0"/>
              </a:spcAft>
              <a:buNone/>
            </a:pPr>
            <a:r>
              <a:rPr lang="en-GB">
                <a:solidFill>
                  <a:srgbClr val="434343"/>
                </a:solidFill>
              </a:rPr>
              <a:t> </a:t>
            </a:r>
            <a:endParaRPr>
              <a:solidFill>
                <a:srgbClr val="434343"/>
              </a:solidFill>
            </a:endParaRPr>
          </a:p>
          <a:p>
            <a:pPr indent="0" lvl="0" marL="0" rtl="0" algn="l">
              <a:lnSpc>
                <a:spcPct val="115000"/>
              </a:lnSpc>
              <a:spcBef>
                <a:spcPts val="0"/>
              </a:spcBef>
              <a:spcAft>
                <a:spcPts val="0"/>
              </a:spcAft>
              <a:buNone/>
            </a:pPr>
            <a:r>
              <a:rPr lang="en-GB">
                <a:solidFill>
                  <a:srgbClr val="434343"/>
                </a:solidFill>
              </a:rPr>
              <a:t>SUM = </a:t>
            </a:r>
            <a:r>
              <a:rPr lang="en-GB">
                <a:solidFill>
                  <a:srgbClr val="FF00FF"/>
                </a:solidFill>
              </a:rPr>
              <a:t>A’.B’.</a:t>
            </a:r>
            <a:r>
              <a:rPr b="1" lang="en-GB">
                <a:solidFill>
                  <a:srgbClr val="FF00FF"/>
                </a:solidFill>
              </a:rPr>
              <a:t>C</a:t>
            </a:r>
            <a:r>
              <a:rPr b="1" baseline="-25000" lang="en-GB">
                <a:solidFill>
                  <a:srgbClr val="FF00FF"/>
                </a:solidFill>
              </a:rPr>
              <a:t>in</a:t>
            </a:r>
            <a:r>
              <a:rPr baseline="-25000" lang="en-GB">
                <a:solidFill>
                  <a:srgbClr val="434343"/>
                </a:solidFill>
              </a:rPr>
              <a:t> </a:t>
            </a:r>
            <a:r>
              <a:rPr lang="en-GB">
                <a:solidFill>
                  <a:srgbClr val="434343"/>
                </a:solidFill>
              </a:rPr>
              <a:t>+ </a:t>
            </a:r>
            <a:r>
              <a:rPr lang="en-GB">
                <a:solidFill>
                  <a:srgbClr val="0000FF"/>
                </a:solidFill>
              </a:rPr>
              <a:t>A’.B.</a:t>
            </a:r>
            <a:r>
              <a:rPr b="1" lang="en-GB">
                <a:solidFill>
                  <a:srgbClr val="0000FF"/>
                </a:solidFill>
              </a:rPr>
              <a:t>C</a:t>
            </a:r>
            <a:r>
              <a:rPr b="1" baseline="-25000" lang="en-GB">
                <a:solidFill>
                  <a:srgbClr val="0000FF"/>
                </a:solidFill>
              </a:rPr>
              <a:t>in</a:t>
            </a:r>
            <a:r>
              <a:rPr b="1" lang="en-GB">
                <a:solidFill>
                  <a:srgbClr val="0000FF"/>
                </a:solidFill>
              </a:rPr>
              <a:t>’</a:t>
            </a:r>
            <a:r>
              <a:rPr lang="en-GB">
                <a:solidFill>
                  <a:srgbClr val="434343"/>
                </a:solidFill>
              </a:rPr>
              <a:t> + </a:t>
            </a:r>
            <a:r>
              <a:rPr lang="en-GB">
                <a:solidFill>
                  <a:srgbClr val="0000FF"/>
                </a:solidFill>
              </a:rPr>
              <a:t>A.B’.</a:t>
            </a:r>
            <a:r>
              <a:rPr b="1" lang="en-GB">
                <a:solidFill>
                  <a:srgbClr val="0000FF"/>
                </a:solidFill>
              </a:rPr>
              <a:t>C</a:t>
            </a:r>
            <a:r>
              <a:rPr b="1" baseline="-25000" lang="en-GB">
                <a:solidFill>
                  <a:srgbClr val="0000FF"/>
                </a:solidFill>
              </a:rPr>
              <a:t>in</a:t>
            </a:r>
            <a:r>
              <a:rPr b="1" lang="en-GB">
                <a:solidFill>
                  <a:srgbClr val="0000FF"/>
                </a:solidFill>
              </a:rPr>
              <a:t>’</a:t>
            </a:r>
            <a:r>
              <a:rPr lang="en-GB">
                <a:solidFill>
                  <a:srgbClr val="434343"/>
                </a:solidFill>
              </a:rPr>
              <a:t>+  </a:t>
            </a:r>
            <a:r>
              <a:rPr lang="en-GB">
                <a:solidFill>
                  <a:srgbClr val="FF00FF"/>
                </a:solidFill>
              </a:rPr>
              <a:t>A.B.</a:t>
            </a:r>
            <a:r>
              <a:rPr b="1" lang="en-GB">
                <a:solidFill>
                  <a:srgbClr val="FF00FF"/>
                </a:solidFill>
              </a:rPr>
              <a:t>C</a:t>
            </a:r>
            <a:r>
              <a:rPr b="1" baseline="-25000" lang="en-GB">
                <a:solidFill>
                  <a:srgbClr val="FF00FF"/>
                </a:solidFill>
              </a:rPr>
              <a:t>in</a:t>
            </a:r>
            <a:endParaRPr b="1">
              <a:solidFill>
                <a:srgbClr val="FF00FF"/>
              </a:solidFill>
            </a:endParaRPr>
          </a:p>
          <a:p>
            <a:pPr indent="0" lvl="0" marL="0" rtl="0" algn="l">
              <a:lnSpc>
                <a:spcPct val="115000"/>
              </a:lnSpc>
              <a:spcBef>
                <a:spcPts val="0"/>
              </a:spcBef>
              <a:spcAft>
                <a:spcPts val="0"/>
              </a:spcAft>
              <a:buNone/>
            </a:pPr>
            <a:r>
              <a:rPr lang="en-GB">
                <a:solidFill>
                  <a:srgbClr val="434343"/>
                </a:solidFill>
              </a:rPr>
              <a:t>         =</a:t>
            </a:r>
            <a:r>
              <a:rPr b="1" lang="en-GB">
                <a:solidFill>
                  <a:srgbClr val="0000FF"/>
                </a:solidFill>
              </a:rPr>
              <a:t>C</a:t>
            </a:r>
            <a:r>
              <a:rPr b="1" baseline="-25000" lang="en-GB">
                <a:solidFill>
                  <a:srgbClr val="0000FF"/>
                </a:solidFill>
              </a:rPr>
              <a:t>in</a:t>
            </a:r>
            <a:r>
              <a:rPr b="1" lang="en-GB">
                <a:solidFill>
                  <a:srgbClr val="0000FF"/>
                </a:solidFill>
              </a:rPr>
              <a:t>’.</a:t>
            </a:r>
            <a:r>
              <a:rPr lang="en-GB">
                <a:solidFill>
                  <a:srgbClr val="434343"/>
                </a:solidFill>
              </a:rPr>
              <a:t>(A’.B+A.B’)   +  </a:t>
            </a:r>
            <a:r>
              <a:rPr b="1" lang="en-GB">
                <a:solidFill>
                  <a:srgbClr val="FF00FF"/>
                </a:solidFill>
              </a:rPr>
              <a:t>C</a:t>
            </a:r>
            <a:r>
              <a:rPr b="1" baseline="-25000" lang="en-GB">
                <a:solidFill>
                  <a:srgbClr val="FF00FF"/>
                </a:solidFill>
              </a:rPr>
              <a:t>in</a:t>
            </a:r>
            <a:r>
              <a:rPr lang="en-GB">
                <a:solidFill>
                  <a:srgbClr val="434343"/>
                </a:solidFill>
              </a:rPr>
              <a:t> (</a:t>
            </a:r>
            <a:r>
              <a:rPr b="1" lang="en-GB">
                <a:solidFill>
                  <a:schemeClr val="dk2"/>
                </a:solidFill>
              </a:rPr>
              <a:t>A’.B’ + A.B</a:t>
            </a:r>
            <a:r>
              <a:rPr lang="en-GB">
                <a:solidFill>
                  <a:srgbClr val="434343"/>
                </a:solidFill>
              </a:rPr>
              <a:t>)</a:t>
            </a:r>
            <a:endParaRPr>
              <a:solidFill>
                <a:srgbClr val="434343"/>
              </a:solidFill>
            </a:endParaRPr>
          </a:p>
          <a:p>
            <a:pPr indent="0" lvl="0" marL="0" rtl="0" algn="l">
              <a:lnSpc>
                <a:spcPct val="115000"/>
              </a:lnSpc>
              <a:spcBef>
                <a:spcPts val="0"/>
              </a:spcBef>
              <a:spcAft>
                <a:spcPts val="0"/>
              </a:spcAft>
              <a:buNone/>
            </a:pPr>
            <a:r>
              <a:rPr lang="en-GB">
                <a:solidFill>
                  <a:srgbClr val="434343"/>
                </a:solidFill>
              </a:rPr>
              <a:t>         Use boolean, Involution law:</a:t>
            </a:r>
            <a:r>
              <a:rPr lang="en-GB" sz="1100">
                <a:solidFill>
                  <a:srgbClr val="545454"/>
                </a:solidFill>
                <a:highlight>
                  <a:srgbClr val="FFFFFF"/>
                </a:highlight>
              </a:rPr>
              <a:t> (X')' = X</a:t>
            </a:r>
            <a:endParaRPr>
              <a:solidFill>
                <a:srgbClr val="434343"/>
              </a:solidFill>
            </a:endParaRPr>
          </a:p>
          <a:p>
            <a:pPr indent="0" lvl="0" marL="0" rtl="0" algn="l">
              <a:lnSpc>
                <a:spcPct val="115000"/>
              </a:lnSpc>
              <a:spcBef>
                <a:spcPts val="0"/>
              </a:spcBef>
              <a:spcAft>
                <a:spcPts val="0"/>
              </a:spcAft>
              <a:buNone/>
            </a:pPr>
            <a:r>
              <a:rPr lang="en-GB">
                <a:solidFill>
                  <a:srgbClr val="434343"/>
                </a:solidFill>
              </a:rPr>
              <a:t>         </a:t>
            </a:r>
            <a:r>
              <a:rPr b="1" lang="en-GB">
                <a:solidFill>
                  <a:schemeClr val="dk2"/>
                </a:solidFill>
              </a:rPr>
              <a:t>A’.B’ + A.B</a:t>
            </a:r>
            <a:r>
              <a:rPr lang="en-GB">
                <a:solidFill>
                  <a:srgbClr val="434343"/>
                </a:solidFill>
              </a:rPr>
              <a:t> =  </a:t>
            </a:r>
            <a:r>
              <a:rPr lang="en-GB">
                <a:solidFill>
                  <a:schemeClr val="dk2"/>
                </a:solidFill>
              </a:rPr>
              <a:t>( (A’.B’ + A.B)’ )’</a:t>
            </a:r>
            <a:endParaRPr>
              <a:solidFill>
                <a:schemeClr val="dk2"/>
              </a:solidFill>
            </a:endParaRPr>
          </a:p>
          <a:p>
            <a:pPr indent="0" lvl="0" marL="0" rtl="0" algn="l">
              <a:lnSpc>
                <a:spcPct val="115000"/>
              </a:lnSpc>
              <a:spcBef>
                <a:spcPts val="0"/>
              </a:spcBef>
              <a:spcAft>
                <a:spcPts val="0"/>
              </a:spcAft>
              <a:buNone/>
            </a:pPr>
            <a:r>
              <a:rPr lang="en-GB">
                <a:solidFill>
                  <a:schemeClr val="dk2"/>
                </a:solidFill>
              </a:rPr>
              <a:t>                            =  ((A+B ).( A’+B’) )’</a:t>
            </a:r>
            <a:endParaRPr>
              <a:solidFill>
                <a:schemeClr val="dk2"/>
              </a:solidFill>
            </a:endParaRPr>
          </a:p>
          <a:p>
            <a:pPr indent="0" lvl="0" marL="0" rtl="0" algn="l">
              <a:lnSpc>
                <a:spcPct val="115000"/>
              </a:lnSpc>
              <a:spcBef>
                <a:spcPts val="0"/>
              </a:spcBef>
              <a:spcAft>
                <a:spcPts val="0"/>
              </a:spcAft>
              <a:buNone/>
            </a:pPr>
            <a:r>
              <a:rPr lang="en-GB">
                <a:solidFill>
                  <a:schemeClr val="dk2"/>
                </a:solidFill>
              </a:rPr>
              <a:t>                            =  (A.A + AB’ + A’B +BB’)’</a:t>
            </a:r>
            <a:endParaRPr>
              <a:solidFill>
                <a:schemeClr val="dk2"/>
              </a:solidFill>
            </a:endParaRPr>
          </a:p>
          <a:p>
            <a:pPr indent="0" lvl="0" marL="0" rtl="0" algn="l">
              <a:lnSpc>
                <a:spcPct val="115000"/>
              </a:lnSpc>
              <a:spcBef>
                <a:spcPts val="0"/>
              </a:spcBef>
              <a:spcAft>
                <a:spcPts val="0"/>
              </a:spcAft>
              <a:buNone/>
            </a:pPr>
            <a:r>
              <a:rPr lang="en-GB">
                <a:solidFill>
                  <a:schemeClr val="dk2"/>
                </a:solidFill>
              </a:rPr>
              <a:t>                            =  (0 + AB’ + A’B + 0)’</a:t>
            </a:r>
            <a:endParaRPr>
              <a:solidFill>
                <a:schemeClr val="dk2"/>
              </a:solidFill>
            </a:endParaRPr>
          </a:p>
          <a:p>
            <a:pPr indent="0" lvl="0" marL="0" rtl="0" algn="l">
              <a:lnSpc>
                <a:spcPct val="115000"/>
              </a:lnSpc>
              <a:spcBef>
                <a:spcPts val="0"/>
              </a:spcBef>
              <a:spcAft>
                <a:spcPts val="0"/>
              </a:spcAft>
              <a:buNone/>
            </a:pPr>
            <a:r>
              <a:rPr lang="en-GB">
                <a:solidFill>
                  <a:schemeClr val="dk2"/>
                </a:solidFill>
              </a:rPr>
              <a:t>                            =  (AB’ + A’B)’ =&gt; (A ⊕ B)’</a:t>
            </a:r>
            <a:endParaRPr>
              <a:solidFill>
                <a:schemeClr val="dk2"/>
              </a:solidFill>
            </a:endParaRPr>
          </a:p>
          <a:p>
            <a:pPr indent="0" lvl="0" marL="0" rtl="0" algn="l">
              <a:lnSpc>
                <a:spcPct val="115000"/>
              </a:lnSpc>
              <a:spcBef>
                <a:spcPts val="0"/>
              </a:spcBef>
              <a:spcAft>
                <a:spcPts val="0"/>
              </a:spcAft>
              <a:buNone/>
            </a:pPr>
            <a:r>
              <a:t/>
            </a:r>
            <a:endParaRPr>
              <a:solidFill>
                <a:srgbClr val="434343"/>
              </a:solidFill>
            </a:endParaRPr>
          </a:p>
          <a:p>
            <a:pPr indent="0" lvl="0" marL="0" rtl="0" algn="l">
              <a:lnSpc>
                <a:spcPct val="115000"/>
              </a:lnSpc>
              <a:spcBef>
                <a:spcPts val="0"/>
              </a:spcBef>
              <a:spcAft>
                <a:spcPts val="0"/>
              </a:spcAft>
              <a:buNone/>
            </a:pPr>
            <a:r>
              <a:rPr lang="en-GB">
                <a:solidFill>
                  <a:srgbClr val="434343"/>
                </a:solidFill>
              </a:rPr>
              <a:t> </a:t>
            </a:r>
            <a:r>
              <a:rPr lang="en-GB">
                <a:solidFill>
                  <a:srgbClr val="434343"/>
                </a:solidFill>
              </a:rPr>
              <a:t>SUM</a:t>
            </a:r>
            <a:r>
              <a:rPr lang="en-GB">
                <a:solidFill>
                  <a:srgbClr val="434343"/>
                </a:solidFill>
              </a:rPr>
              <a:t> = </a:t>
            </a:r>
            <a:r>
              <a:rPr b="1" lang="en-GB">
                <a:solidFill>
                  <a:srgbClr val="0000FF"/>
                </a:solidFill>
              </a:rPr>
              <a:t>C</a:t>
            </a:r>
            <a:r>
              <a:rPr b="1" baseline="-25000" lang="en-GB">
                <a:solidFill>
                  <a:srgbClr val="0000FF"/>
                </a:solidFill>
              </a:rPr>
              <a:t>in</a:t>
            </a:r>
            <a:r>
              <a:rPr b="1" lang="en-GB">
                <a:solidFill>
                  <a:srgbClr val="0000FF"/>
                </a:solidFill>
              </a:rPr>
              <a:t>’</a:t>
            </a:r>
            <a:r>
              <a:rPr lang="en-GB">
                <a:solidFill>
                  <a:srgbClr val="434343"/>
                </a:solidFill>
              </a:rPr>
              <a:t> .(A ⊕ B)     +  </a:t>
            </a:r>
            <a:r>
              <a:rPr b="1" lang="en-GB">
                <a:solidFill>
                  <a:srgbClr val="FF00FF"/>
                </a:solidFill>
              </a:rPr>
              <a:t>C</a:t>
            </a:r>
            <a:r>
              <a:rPr b="1" baseline="-25000" lang="en-GB">
                <a:solidFill>
                  <a:srgbClr val="FF00FF"/>
                </a:solidFill>
              </a:rPr>
              <a:t>in</a:t>
            </a:r>
            <a:r>
              <a:rPr lang="en-GB">
                <a:solidFill>
                  <a:srgbClr val="434343"/>
                </a:solidFill>
              </a:rPr>
              <a:t> .( </a:t>
            </a:r>
            <a:r>
              <a:rPr b="1" lang="en-GB">
                <a:solidFill>
                  <a:schemeClr val="dk2"/>
                </a:solidFill>
              </a:rPr>
              <a:t>(A ⊕ B)’</a:t>
            </a:r>
            <a:r>
              <a:rPr lang="en-GB">
                <a:solidFill>
                  <a:srgbClr val="434343"/>
                </a:solidFill>
              </a:rPr>
              <a:t> )</a:t>
            </a:r>
            <a:endParaRPr>
              <a:solidFill>
                <a:srgbClr val="434343"/>
              </a:solidFill>
            </a:endParaRPr>
          </a:p>
          <a:p>
            <a:pPr indent="0" lvl="0" marL="0" rtl="0" algn="l">
              <a:lnSpc>
                <a:spcPct val="115000"/>
              </a:lnSpc>
              <a:spcBef>
                <a:spcPts val="0"/>
              </a:spcBef>
              <a:spcAft>
                <a:spcPts val="0"/>
              </a:spcAft>
              <a:buNone/>
            </a:pPr>
            <a:r>
              <a:rPr lang="en-GB">
                <a:solidFill>
                  <a:srgbClr val="434343"/>
                </a:solidFill>
              </a:rPr>
              <a:t>Assume</a:t>
            </a:r>
            <a:r>
              <a:rPr lang="en-GB">
                <a:solidFill>
                  <a:srgbClr val="434343"/>
                </a:solidFill>
              </a:rPr>
              <a:t> that  </a:t>
            </a:r>
            <a:r>
              <a:rPr lang="en-GB">
                <a:solidFill>
                  <a:srgbClr val="434343"/>
                </a:solidFill>
              </a:rPr>
              <a:t>(A ⊕ B) = </a:t>
            </a:r>
            <a:r>
              <a:rPr b="1" lang="en-GB">
                <a:solidFill>
                  <a:srgbClr val="FF0000"/>
                </a:solidFill>
              </a:rPr>
              <a:t>X</a:t>
            </a:r>
            <a:r>
              <a:rPr lang="en-GB">
                <a:solidFill>
                  <a:srgbClr val="434343"/>
                </a:solidFill>
              </a:rPr>
              <a:t>, then </a:t>
            </a:r>
            <a:endParaRPr>
              <a:solidFill>
                <a:srgbClr val="434343"/>
              </a:solidFill>
            </a:endParaRPr>
          </a:p>
          <a:p>
            <a:pPr indent="0" lvl="0" marL="0" rtl="0" algn="l">
              <a:lnSpc>
                <a:spcPct val="115000"/>
              </a:lnSpc>
              <a:spcBef>
                <a:spcPts val="0"/>
              </a:spcBef>
              <a:spcAft>
                <a:spcPts val="0"/>
              </a:spcAft>
              <a:buNone/>
            </a:pPr>
            <a:r>
              <a:rPr b="1" lang="en-GB">
                <a:solidFill>
                  <a:srgbClr val="0000FF"/>
                </a:solidFill>
              </a:rPr>
              <a:t> </a:t>
            </a:r>
            <a:r>
              <a:rPr lang="en-GB">
                <a:solidFill>
                  <a:srgbClr val="434343"/>
                </a:solidFill>
              </a:rPr>
              <a:t>SUM</a:t>
            </a:r>
            <a:r>
              <a:rPr b="1" lang="en-GB">
                <a:solidFill>
                  <a:srgbClr val="0000FF"/>
                </a:solidFill>
              </a:rPr>
              <a:t> </a:t>
            </a:r>
            <a:r>
              <a:rPr b="1" lang="en-GB">
                <a:solidFill>
                  <a:srgbClr val="0000FF"/>
                </a:solidFill>
              </a:rPr>
              <a:t> </a:t>
            </a:r>
            <a:r>
              <a:rPr lang="en-GB">
                <a:solidFill>
                  <a:srgbClr val="434343"/>
                </a:solidFill>
              </a:rPr>
              <a:t>=</a:t>
            </a:r>
            <a:r>
              <a:rPr b="1" lang="en-GB">
                <a:solidFill>
                  <a:srgbClr val="0000FF"/>
                </a:solidFill>
              </a:rPr>
              <a:t> </a:t>
            </a:r>
            <a:r>
              <a:rPr b="1" lang="en-GB">
                <a:solidFill>
                  <a:srgbClr val="0000FF"/>
                </a:solidFill>
              </a:rPr>
              <a:t>C</a:t>
            </a:r>
            <a:r>
              <a:rPr b="1" baseline="-25000" lang="en-GB">
                <a:solidFill>
                  <a:srgbClr val="0000FF"/>
                </a:solidFill>
              </a:rPr>
              <a:t>in</a:t>
            </a:r>
            <a:r>
              <a:rPr b="1" lang="en-GB">
                <a:solidFill>
                  <a:srgbClr val="0000FF"/>
                </a:solidFill>
              </a:rPr>
              <a:t>’</a:t>
            </a:r>
            <a:r>
              <a:rPr lang="en-GB">
                <a:solidFill>
                  <a:srgbClr val="434343"/>
                </a:solidFill>
              </a:rPr>
              <a:t> . </a:t>
            </a:r>
            <a:r>
              <a:rPr b="1" lang="en-GB">
                <a:solidFill>
                  <a:srgbClr val="FF0000"/>
                </a:solidFill>
              </a:rPr>
              <a:t>X</a:t>
            </a:r>
            <a:r>
              <a:rPr lang="en-GB">
                <a:solidFill>
                  <a:srgbClr val="434343"/>
                </a:solidFill>
              </a:rPr>
              <a:t>    +  </a:t>
            </a:r>
            <a:r>
              <a:rPr b="1" lang="en-GB">
                <a:solidFill>
                  <a:srgbClr val="FF00FF"/>
                </a:solidFill>
              </a:rPr>
              <a:t>C</a:t>
            </a:r>
            <a:r>
              <a:rPr b="1" baseline="-25000" lang="en-GB">
                <a:solidFill>
                  <a:srgbClr val="FF00FF"/>
                </a:solidFill>
              </a:rPr>
              <a:t>in</a:t>
            </a:r>
            <a:r>
              <a:rPr lang="en-GB">
                <a:solidFill>
                  <a:srgbClr val="434343"/>
                </a:solidFill>
              </a:rPr>
              <a:t> . </a:t>
            </a:r>
            <a:r>
              <a:rPr b="1" lang="en-GB">
                <a:solidFill>
                  <a:schemeClr val="dk2"/>
                </a:solidFill>
              </a:rPr>
              <a:t>(</a:t>
            </a:r>
            <a:r>
              <a:rPr b="1" lang="en-GB">
                <a:solidFill>
                  <a:srgbClr val="FF0000"/>
                </a:solidFill>
              </a:rPr>
              <a:t>X</a:t>
            </a:r>
            <a:r>
              <a:rPr b="1" lang="en-GB">
                <a:solidFill>
                  <a:schemeClr val="dk2"/>
                </a:solidFill>
              </a:rPr>
              <a:t>)’</a:t>
            </a:r>
            <a:endParaRPr>
              <a:solidFill>
                <a:srgbClr val="434343"/>
              </a:solidFill>
            </a:endParaRPr>
          </a:p>
          <a:p>
            <a:pPr indent="0" lvl="0" marL="0" rtl="0" algn="l">
              <a:lnSpc>
                <a:spcPct val="115000"/>
              </a:lnSpc>
              <a:spcBef>
                <a:spcPts val="0"/>
              </a:spcBef>
              <a:spcAft>
                <a:spcPts val="0"/>
              </a:spcAft>
              <a:buNone/>
            </a:pPr>
            <a:r>
              <a:rPr lang="en-GB">
                <a:solidFill>
                  <a:srgbClr val="434343"/>
                </a:solidFill>
              </a:rPr>
              <a:t> SUM</a:t>
            </a:r>
            <a:r>
              <a:rPr b="1" lang="en-GB">
                <a:solidFill>
                  <a:srgbClr val="0000FF"/>
                </a:solidFill>
              </a:rPr>
              <a:t>  </a:t>
            </a:r>
            <a:r>
              <a:rPr lang="en-GB">
                <a:solidFill>
                  <a:srgbClr val="434343"/>
                </a:solidFill>
              </a:rPr>
              <a:t>=</a:t>
            </a:r>
            <a:r>
              <a:rPr b="1" lang="en-GB">
                <a:solidFill>
                  <a:srgbClr val="0000FF"/>
                </a:solidFill>
              </a:rPr>
              <a:t> C</a:t>
            </a:r>
            <a:r>
              <a:rPr b="1" baseline="-25000" lang="en-GB">
                <a:solidFill>
                  <a:srgbClr val="0000FF"/>
                </a:solidFill>
              </a:rPr>
              <a:t>in</a:t>
            </a:r>
            <a:r>
              <a:rPr b="1" lang="en-GB">
                <a:solidFill>
                  <a:srgbClr val="0000FF"/>
                </a:solidFill>
              </a:rPr>
              <a:t>’</a:t>
            </a:r>
            <a:r>
              <a:rPr lang="en-GB">
                <a:solidFill>
                  <a:srgbClr val="434343"/>
                </a:solidFill>
              </a:rPr>
              <a:t> </a:t>
            </a:r>
            <a:r>
              <a:rPr lang="en-GB" sz="2000">
                <a:solidFill>
                  <a:srgbClr val="434343"/>
                </a:solidFill>
              </a:rPr>
              <a:t>⊕</a:t>
            </a:r>
            <a:r>
              <a:rPr lang="en-GB">
                <a:solidFill>
                  <a:srgbClr val="434343"/>
                </a:solidFill>
              </a:rPr>
              <a:t> </a:t>
            </a:r>
            <a:r>
              <a:rPr b="1" lang="en-GB">
                <a:solidFill>
                  <a:srgbClr val="FF0000"/>
                </a:solidFill>
              </a:rPr>
              <a:t>X</a:t>
            </a:r>
            <a:r>
              <a:rPr lang="en-GB">
                <a:solidFill>
                  <a:srgbClr val="434343"/>
                </a:solidFill>
              </a:rPr>
              <a:t> </a:t>
            </a:r>
            <a:endParaRPr>
              <a:solidFill>
                <a:srgbClr val="434343"/>
              </a:solidFill>
            </a:endParaRPr>
          </a:p>
          <a:p>
            <a:pPr indent="0" lvl="0" marL="0" rtl="0" algn="l">
              <a:lnSpc>
                <a:spcPct val="115000"/>
              </a:lnSpc>
              <a:spcBef>
                <a:spcPts val="0"/>
              </a:spcBef>
              <a:spcAft>
                <a:spcPts val="0"/>
              </a:spcAft>
              <a:buNone/>
            </a:pPr>
            <a:r>
              <a:t/>
            </a:r>
            <a:endParaRPr>
              <a:solidFill>
                <a:srgbClr val="434343"/>
              </a:solidFill>
            </a:endParaRPr>
          </a:p>
          <a:p>
            <a:pPr indent="0" lvl="0" marL="0" rtl="0" algn="l">
              <a:lnSpc>
                <a:spcPct val="93000"/>
              </a:lnSpc>
              <a:spcBef>
                <a:spcPts val="0"/>
              </a:spcBef>
              <a:spcAft>
                <a:spcPts val="0"/>
              </a:spcAft>
              <a:buNone/>
            </a:pPr>
            <a:r>
              <a:rPr lang="en-GB" sz="2000">
                <a:solidFill>
                  <a:srgbClr val="434343"/>
                </a:solidFill>
              </a:rPr>
              <a:t>Sum = C</a:t>
            </a:r>
            <a:r>
              <a:rPr baseline="-25000" lang="en-GB" sz="2000">
                <a:solidFill>
                  <a:srgbClr val="434343"/>
                </a:solidFill>
              </a:rPr>
              <a:t>in </a:t>
            </a:r>
            <a:r>
              <a:rPr lang="en-GB" sz="2000">
                <a:solidFill>
                  <a:srgbClr val="434343"/>
                </a:solidFill>
              </a:rPr>
              <a:t>⊕ A ⊕ B</a:t>
            </a:r>
            <a:endParaRPr baseline="-25000" sz="2000">
              <a:solidFill>
                <a:srgbClr val="434343"/>
              </a:solidFill>
            </a:endParaRPr>
          </a:p>
          <a:p>
            <a:pPr indent="0" lvl="0" marL="0" rtl="0" algn="l">
              <a:lnSpc>
                <a:spcPct val="93000"/>
              </a:lnSpc>
              <a:spcBef>
                <a:spcPts val="0"/>
              </a:spcBef>
              <a:spcAft>
                <a:spcPts val="0"/>
              </a:spcAft>
              <a:buNone/>
            </a:pPr>
            <a:r>
              <a:t/>
            </a:r>
            <a:endParaRPr>
              <a:solidFill>
                <a:srgbClr val="434343"/>
              </a:solidFill>
            </a:endParaRPr>
          </a:p>
          <a:p>
            <a:pPr indent="0" lvl="0" marL="127000" rtl="0" algn="l">
              <a:lnSpc>
                <a:spcPct val="93000"/>
              </a:lnSpc>
              <a:spcBef>
                <a:spcPts val="800"/>
              </a:spcBef>
              <a:spcAft>
                <a:spcPts val="0"/>
              </a:spcAft>
              <a:buNone/>
            </a:pPr>
            <a:r>
              <a:t/>
            </a:r>
            <a:endParaRPr>
              <a:solidFill>
                <a:srgbClr val="434343"/>
              </a:solidFill>
            </a:endParaRPr>
          </a:p>
          <a:p>
            <a:pPr indent="0" lvl="3" marL="0" rtl="0" algn="l">
              <a:lnSpc>
                <a:spcPct val="93000"/>
              </a:lnSpc>
              <a:spcBef>
                <a:spcPts val="800"/>
              </a:spcBef>
              <a:spcAft>
                <a:spcPts val="0"/>
              </a:spcAft>
              <a:buClr>
                <a:srgbClr val="000000"/>
              </a:buClr>
              <a:buSzPts val="1100"/>
              <a:buFont typeface="Arial"/>
              <a:buNone/>
            </a:pPr>
            <a:r>
              <a:t/>
            </a:r>
            <a:endParaRPr sz="2000">
              <a:solidFill>
                <a:srgbClr val="434343"/>
              </a:solidFill>
            </a:endParaRPr>
          </a:p>
          <a:p>
            <a:pPr indent="-214312" lvl="0" marL="341312" rtl="0" algn="l">
              <a:lnSpc>
                <a:spcPct val="93000"/>
              </a:lnSpc>
              <a:spcBef>
                <a:spcPts val="800"/>
              </a:spcBef>
              <a:spcAft>
                <a:spcPts val="0"/>
              </a:spcAft>
              <a:buNone/>
            </a:pPr>
            <a:r>
              <a:t/>
            </a:r>
            <a:endParaRPr>
              <a:solidFill>
                <a:srgbClr val="434343"/>
              </a:solidFill>
            </a:endParaRPr>
          </a:p>
        </p:txBody>
      </p:sp>
      <p:graphicFrame>
        <p:nvGraphicFramePr>
          <p:cNvPr id="384" name="Google Shape;384;p58"/>
          <p:cNvGraphicFramePr/>
          <p:nvPr/>
        </p:nvGraphicFramePr>
        <p:xfrm>
          <a:off x="4495800" y="2133600"/>
          <a:ext cx="3000000" cy="3000000"/>
        </p:xfrm>
        <a:graphic>
          <a:graphicData uri="http://schemas.openxmlformats.org/drawingml/2006/table">
            <a:tbl>
              <a:tblPr bandRow="1" firstRow="1">
                <a:noFill/>
                <a:tableStyleId>{A4B7628D-74C0-4EB2-B549-0D00687B6681}</a:tableStyleId>
              </a:tblPr>
              <a:tblGrid>
                <a:gridCol w="853450"/>
                <a:gridCol w="853450"/>
                <a:gridCol w="853450"/>
                <a:gridCol w="853450"/>
                <a:gridCol w="853450"/>
              </a:tblGrid>
              <a:tr h="370850">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A</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B</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Carry In (Cin)</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Sum</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Carry  Out</a:t>
                      </a:r>
                      <a:r>
                        <a:rPr lang="en-GB" sz="1800">
                          <a:latin typeface="Arial"/>
                          <a:ea typeface="Arial"/>
                          <a:cs typeface="Arial"/>
                          <a:sym typeface="Arial"/>
                        </a:rPr>
                        <a:t> (Co)</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r>
              <a:tr h="370850">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r>
              <a:tr h="370850">
                <a:tc>
                  <a:txBody>
                    <a:bodyPr>
                      <a:noAutofit/>
                    </a:bodyPr>
                    <a:lstStyle/>
                    <a:p>
                      <a:pPr indent="0" lvl="0" marL="0" marR="0" rtl="0" algn="ctr">
                        <a:spcBef>
                          <a:spcPts val="0"/>
                        </a:spcBef>
                        <a:spcAft>
                          <a:spcPts val="0"/>
                        </a:spcAft>
                        <a:buNone/>
                      </a:pPr>
                      <a:r>
                        <a:rPr lang="en-GB" sz="1800" u="none" cap="none" strike="noStrike">
                          <a:solidFill>
                            <a:srgbClr val="FF00FF"/>
                          </a:solidFill>
                          <a:latin typeface="Arial"/>
                          <a:ea typeface="Arial"/>
                          <a:cs typeface="Arial"/>
                          <a:sym typeface="Arial"/>
                        </a:rPr>
                        <a:t>0</a:t>
                      </a:r>
                      <a:endParaRPr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a:solidFill>
                            <a:srgbClr val="FF00FF"/>
                          </a:solidFill>
                          <a:latin typeface="Arial"/>
                          <a:ea typeface="Arial"/>
                          <a:cs typeface="Arial"/>
                          <a:sym typeface="Arial"/>
                        </a:rPr>
                        <a:t>0</a:t>
                      </a:r>
                      <a:endParaRPr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a:solidFill>
                            <a:srgbClr val="FF00FF"/>
                          </a:solidFill>
                          <a:latin typeface="Arial"/>
                          <a:ea typeface="Arial"/>
                          <a:cs typeface="Arial"/>
                          <a:sym typeface="Arial"/>
                        </a:rPr>
                        <a:t>1</a:t>
                      </a:r>
                      <a:endParaRPr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u="none" cap="none" strike="noStrike">
                          <a:solidFill>
                            <a:srgbClr val="FF00FF"/>
                          </a:solidFill>
                          <a:latin typeface="Arial"/>
                          <a:ea typeface="Arial"/>
                          <a:cs typeface="Arial"/>
                          <a:sym typeface="Arial"/>
                        </a:rPr>
                        <a:t>1</a:t>
                      </a:r>
                      <a:endParaRPr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EFEFEF"/>
                    </a:solidFill>
                  </a:tcPr>
                </a:tc>
              </a:tr>
              <a:tr h="370850">
                <a:tc>
                  <a:txBody>
                    <a:bodyPr>
                      <a:noAutofit/>
                    </a:bodyPr>
                    <a:lstStyle/>
                    <a:p>
                      <a:pPr indent="0" lvl="0" marL="0" marR="0" rtl="0" algn="ctr">
                        <a:spcBef>
                          <a:spcPts val="0"/>
                        </a:spcBef>
                        <a:spcAft>
                          <a:spcPts val="0"/>
                        </a:spcAft>
                        <a:buNone/>
                      </a:pPr>
                      <a:r>
                        <a:rPr lang="en-GB" sz="1800">
                          <a:solidFill>
                            <a:srgbClr val="0000FF"/>
                          </a:solidFill>
                          <a:latin typeface="Arial"/>
                          <a:ea typeface="Arial"/>
                          <a:cs typeface="Arial"/>
                          <a:sym typeface="Arial"/>
                        </a:rPr>
                        <a:t>0</a:t>
                      </a:r>
                      <a:endParaRPr sz="1800" u="none" cap="none" strike="noStrike">
                        <a:solidFill>
                          <a:srgbClr val="0000FF"/>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a:solidFill>
                            <a:srgbClr val="0000FF"/>
                          </a:solidFill>
                          <a:latin typeface="Arial"/>
                          <a:ea typeface="Arial"/>
                          <a:cs typeface="Arial"/>
                          <a:sym typeface="Arial"/>
                        </a:rPr>
                        <a:t>1</a:t>
                      </a:r>
                      <a:endParaRPr sz="1800" u="none" cap="none" strike="noStrike">
                        <a:solidFill>
                          <a:srgbClr val="0000FF"/>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0000FF"/>
                          </a:solidFill>
                          <a:latin typeface="Arial"/>
                          <a:ea typeface="Arial"/>
                          <a:cs typeface="Arial"/>
                          <a:sym typeface="Arial"/>
                        </a:rPr>
                        <a:t>0</a:t>
                      </a:r>
                      <a:endParaRPr sz="1800" u="none" cap="none" strike="noStrike">
                        <a:solidFill>
                          <a:srgbClr val="0000FF"/>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0000FF"/>
                          </a:solidFill>
                          <a:latin typeface="Arial"/>
                          <a:ea typeface="Arial"/>
                          <a:cs typeface="Arial"/>
                          <a:sym typeface="Arial"/>
                        </a:rPr>
                        <a:t>1</a:t>
                      </a:r>
                      <a:endParaRPr sz="1800" u="none" cap="none" strike="noStrike">
                        <a:solidFill>
                          <a:srgbClr val="0000FF"/>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r>
              <a:tr h="370850">
                <a:tc>
                  <a:txBody>
                    <a:bodyPr>
                      <a:noAutofit/>
                    </a:bodyPr>
                    <a:lstStyle/>
                    <a:p>
                      <a:pPr indent="0" lvl="0" marL="0" marR="0" rtl="0" algn="ctr">
                        <a:spcBef>
                          <a:spcPts val="0"/>
                        </a:spcBef>
                        <a:spcAft>
                          <a:spcPts val="0"/>
                        </a:spcAft>
                        <a:buNone/>
                      </a:pPr>
                      <a:r>
                        <a:rPr lang="en-GB" sz="1800">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1</a:t>
                      </a:r>
                      <a:endParaRPr sz="18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a:solidFill>
                            <a:srgbClr val="434343"/>
                          </a:solidFill>
                          <a:latin typeface="Arial"/>
                          <a:ea typeface="Arial"/>
                          <a:cs typeface="Arial"/>
                          <a:sym typeface="Arial"/>
                        </a:rPr>
                        <a:t>1</a:t>
                      </a:r>
                      <a:endParaRPr sz="18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1</a:t>
                      </a:r>
                      <a:endParaRPr sz="1800" u="none" cap="none" strike="noStrike">
                        <a:solidFill>
                          <a:srgbClr val="434343"/>
                        </a:solidFill>
                        <a:latin typeface="Arial"/>
                        <a:ea typeface="Arial"/>
                        <a:cs typeface="Arial"/>
                        <a:sym typeface="Arial"/>
                      </a:endParaRPr>
                    </a:p>
                  </a:txBody>
                  <a:tcPr marT="45725" marB="45725" marR="91450" marL="91450">
                    <a:solidFill>
                      <a:srgbClr val="EFEFEF"/>
                    </a:solidFill>
                  </a:tcPr>
                </a:tc>
              </a:tr>
              <a:tr h="370850">
                <a:tc>
                  <a:txBody>
                    <a:bodyPr>
                      <a:noAutofit/>
                    </a:bodyPr>
                    <a:lstStyle/>
                    <a:p>
                      <a:pPr indent="0" lvl="0" marL="0" marR="0" rtl="0" algn="ctr">
                        <a:spcBef>
                          <a:spcPts val="0"/>
                        </a:spcBef>
                        <a:spcAft>
                          <a:spcPts val="0"/>
                        </a:spcAft>
                        <a:buNone/>
                      </a:pPr>
                      <a:r>
                        <a:rPr lang="en-GB" sz="1800">
                          <a:solidFill>
                            <a:srgbClr val="0000FF"/>
                          </a:solidFill>
                          <a:latin typeface="Arial"/>
                          <a:ea typeface="Arial"/>
                          <a:cs typeface="Arial"/>
                          <a:sym typeface="Arial"/>
                        </a:rPr>
                        <a:t>1</a:t>
                      </a:r>
                      <a:endParaRPr sz="1800" u="none" cap="none" strike="noStrike">
                        <a:solidFill>
                          <a:srgbClr val="0000FF"/>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0000FF"/>
                          </a:solidFill>
                          <a:latin typeface="Arial"/>
                          <a:ea typeface="Arial"/>
                          <a:cs typeface="Arial"/>
                          <a:sym typeface="Arial"/>
                        </a:rPr>
                        <a:t>0</a:t>
                      </a:r>
                      <a:endParaRPr sz="1800" u="none" cap="none" strike="noStrike">
                        <a:solidFill>
                          <a:srgbClr val="0000FF"/>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a:solidFill>
                            <a:srgbClr val="0000FF"/>
                          </a:solidFill>
                          <a:latin typeface="Arial"/>
                          <a:ea typeface="Arial"/>
                          <a:cs typeface="Arial"/>
                          <a:sym typeface="Arial"/>
                        </a:rPr>
                        <a:t>0</a:t>
                      </a:r>
                      <a:endParaRPr sz="1800" u="none" cap="none" strike="noStrike">
                        <a:solidFill>
                          <a:srgbClr val="0000FF"/>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0000FF"/>
                          </a:solidFill>
                          <a:latin typeface="Arial"/>
                          <a:ea typeface="Arial"/>
                          <a:cs typeface="Arial"/>
                          <a:sym typeface="Arial"/>
                        </a:rPr>
                        <a:t>1</a:t>
                      </a:r>
                      <a:endParaRPr sz="1800" u="none" cap="none" strike="noStrike">
                        <a:solidFill>
                          <a:srgbClr val="0000FF"/>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r>
              <a:tr h="370850">
                <a:tc>
                  <a:txBody>
                    <a:bodyPr>
                      <a:noAutofit/>
                    </a:bodyPr>
                    <a:lstStyle/>
                    <a:p>
                      <a:pPr indent="0" lvl="0" marL="0" marR="0" rtl="0" algn="ctr">
                        <a:spcBef>
                          <a:spcPts val="0"/>
                        </a:spcBef>
                        <a:spcAft>
                          <a:spcPts val="0"/>
                        </a:spcAft>
                        <a:buNone/>
                      </a:pPr>
                      <a:r>
                        <a:rPr lang="en-GB" sz="1800">
                          <a:solidFill>
                            <a:srgbClr val="434343"/>
                          </a:solidFill>
                          <a:latin typeface="Arial"/>
                          <a:ea typeface="Arial"/>
                          <a:cs typeface="Arial"/>
                          <a:sym typeface="Arial"/>
                        </a:rPr>
                        <a:t>1</a:t>
                      </a:r>
                      <a:endParaRPr sz="18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1</a:t>
                      </a:r>
                      <a:endParaRPr sz="18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1</a:t>
                      </a:r>
                      <a:endParaRPr sz="1800" u="none" cap="none" strike="noStrike">
                        <a:solidFill>
                          <a:srgbClr val="434343"/>
                        </a:solidFill>
                        <a:latin typeface="Arial"/>
                        <a:ea typeface="Arial"/>
                        <a:cs typeface="Arial"/>
                        <a:sym typeface="Arial"/>
                      </a:endParaRPr>
                    </a:p>
                  </a:txBody>
                  <a:tcPr marT="45725" marB="45725" marR="91450" marL="91450">
                    <a:solidFill>
                      <a:srgbClr val="EFEFEF"/>
                    </a:solidFill>
                  </a:tcPr>
                </a:tc>
              </a:tr>
              <a:tr h="370850">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1</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a:solidFill>
                            <a:srgbClr val="434343"/>
                          </a:solidFill>
                          <a:latin typeface="Arial"/>
                          <a:ea typeface="Arial"/>
                          <a:cs typeface="Arial"/>
                          <a:sym typeface="Arial"/>
                        </a:rPr>
                        <a:t>1</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1</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r>
              <a:tr h="370850">
                <a:tc>
                  <a:txBody>
                    <a:bodyPr>
                      <a:noAutofit/>
                    </a:bodyPr>
                    <a:lstStyle/>
                    <a:p>
                      <a:pPr indent="0" lvl="0" marL="0" marR="0" rtl="0" algn="ctr">
                        <a:spcBef>
                          <a:spcPts val="0"/>
                        </a:spcBef>
                        <a:spcAft>
                          <a:spcPts val="0"/>
                        </a:spcAft>
                        <a:buNone/>
                      </a:pPr>
                      <a:r>
                        <a:rPr lang="en-GB" sz="1800" u="none" cap="none" strike="noStrike">
                          <a:solidFill>
                            <a:srgbClr val="FF00FF"/>
                          </a:solidFill>
                          <a:latin typeface="Arial"/>
                          <a:ea typeface="Arial"/>
                          <a:cs typeface="Arial"/>
                          <a:sym typeface="Arial"/>
                        </a:rPr>
                        <a:t>1</a:t>
                      </a:r>
                      <a:endParaRPr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u="none" cap="none" strike="noStrike">
                          <a:solidFill>
                            <a:srgbClr val="FF00FF"/>
                          </a:solidFill>
                          <a:latin typeface="Arial"/>
                          <a:ea typeface="Arial"/>
                          <a:cs typeface="Arial"/>
                          <a:sym typeface="Arial"/>
                        </a:rPr>
                        <a:t>1</a:t>
                      </a:r>
                      <a:endParaRPr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u="none" cap="none" strike="noStrike">
                          <a:solidFill>
                            <a:srgbClr val="FF00FF"/>
                          </a:solidFill>
                          <a:latin typeface="Arial"/>
                          <a:ea typeface="Arial"/>
                          <a:cs typeface="Arial"/>
                          <a:sym typeface="Arial"/>
                        </a:rPr>
                        <a:t>1</a:t>
                      </a:r>
                      <a:endParaRPr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u="none" cap="none" strike="noStrike">
                          <a:solidFill>
                            <a:srgbClr val="FF00FF"/>
                          </a:solidFill>
                          <a:latin typeface="Arial"/>
                          <a:ea typeface="Arial"/>
                          <a:cs typeface="Arial"/>
                          <a:sym typeface="Arial"/>
                        </a:rPr>
                        <a:t>1</a:t>
                      </a:r>
                      <a:endParaRPr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1</a:t>
                      </a:r>
                      <a:endParaRPr sz="1800" u="none" cap="none" strike="noStrike">
                        <a:solidFill>
                          <a:srgbClr val="434343"/>
                        </a:solidFill>
                        <a:latin typeface="Arial"/>
                        <a:ea typeface="Arial"/>
                        <a:cs typeface="Arial"/>
                        <a:sym typeface="Arial"/>
                      </a:endParaRPr>
                    </a:p>
                  </a:txBody>
                  <a:tcPr marT="45725" marB="45725" marR="91450" marL="91450">
                    <a:solidFill>
                      <a:srgbClr val="EFEFE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Effect filter="fade" transition="in">
                                      <p:cBhvr>
                                        <p:cTn dur="1000"/>
                                        <p:tgtEl>
                                          <p:spTgt spid="3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animEffect filter="fade" transition="in">
                                      <p:cBhvr>
                                        <p:cTn dur="1000"/>
                                        <p:tgtEl>
                                          <p:spTgt spid="3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2" st="2"/>
                                            </p:txEl>
                                          </p:spTgt>
                                        </p:tgtEl>
                                        <p:attrNameLst>
                                          <p:attrName>style.visibility</p:attrName>
                                        </p:attrNameLst>
                                      </p:cBhvr>
                                      <p:to>
                                        <p:strVal val="visible"/>
                                      </p:to>
                                    </p:set>
                                    <p:animEffect filter="fade" transition="in">
                                      <p:cBhvr>
                                        <p:cTn dur="1000"/>
                                        <p:tgtEl>
                                          <p:spTgt spid="3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3" st="3"/>
                                            </p:txEl>
                                          </p:spTgt>
                                        </p:tgtEl>
                                        <p:attrNameLst>
                                          <p:attrName>style.visibility</p:attrName>
                                        </p:attrNameLst>
                                      </p:cBhvr>
                                      <p:to>
                                        <p:strVal val="visible"/>
                                      </p:to>
                                    </p:set>
                                    <p:animEffect filter="fade" transition="in">
                                      <p:cBhvr>
                                        <p:cTn dur="1000"/>
                                        <p:tgtEl>
                                          <p:spTgt spid="3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4" st="4"/>
                                            </p:txEl>
                                          </p:spTgt>
                                        </p:tgtEl>
                                        <p:attrNameLst>
                                          <p:attrName>style.visibility</p:attrName>
                                        </p:attrNameLst>
                                      </p:cBhvr>
                                      <p:to>
                                        <p:strVal val="visible"/>
                                      </p:to>
                                    </p:set>
                                    <p:animEffect filter="fade" transition="in">
                                      <p:cBhvr>
                                        <p:cTn dur="1000"/>
                                        <p:tgtEl>
                                          <p:spTgt spid="3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5" st="5"/>
                                            </p:txEl>
                                          </p:spTgt>
                                        </p:tgtEl>
                                        <p:attrNameLst>
                                          <p:attrName>style.visibility</p:attrName>
                                        </p:attrNameLst>
                                      </p:cBhvr>
                                      <p:to>
                                        <p:strVal val="visible"/>
                                      </p:to>
                                    </p:set>
                                    <p:animEffect filter="fade" transition="in">
                                      <p:cBhvr>
                                        <p:cTn dur="1000"/>
                                        <p:tgtEl>
                                          <p:spTgt spid="3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6" st="6"/>
                                            </p:txEl>
                                          </p:spTgt>
                                        </p:tgtEl>
                                        <p:attrNameLst>
                                          <p:attrName>style.visibility</p:attrName>
                                        </p:attrNameLst>
                                      </p:cBhvr>
                                      <p:to>
                                        <p:strVal val="visible"/>
                                      </p:to>
                                    </p:set>
                                    <p:animEffect filter="fade" transition="in">
                                      <p:cBhvr>
                                        <p:cTn dur="1000"/>
                                        <p:tgtEl>
                                          <p:spTgt spid="3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7" st="7"/>
                                            </p:txEl>
                                          </p:spTgt>
                                        </p:tgtEl>
                                        <p:attrNameLst>
                                          <p:attrName>style.visibility</p:attrName>
                                        </p:attrNameLst>
                                      </p:cBhvr>
                                      <p:to>
                                        <p:strVal val="visible"/>
                                      </p:to>
                                    </p:set>
                                    <p:animEffect filter="fade" transition="in">
                                      <p:cBhvr>
                                        <p:cTn dur="1000"/>
                                        <p:tgtEl>
                                          <p:spTgt spid="3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8" st="8"/>
                                            </p:txEl>
                                          </p:spTgt>
                                        </p:tgtEl>
                                        <p:attrNameLst>
                                          <p:attrName>style.visibility</p:attrName>
                                        </p:attrNameLst>
                                      </p:cBhvr>
                                      <p:to>
                                        <p:strVal val="visible"/>
                                      </p:to>
                                    </p:set>
                                    <p:animEffect filter="fade" transition="in">
                                      <p:cBhvr>
                                        <p:cTn dur="1000"/>
                                        <p:tgtEl>
                                          <p:spTgt spid="38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9" st="9"/>
                                            </p:txEl>
                                          </p:spTgt>
                                        </p:tgtEl>
                                        <p:attrNameLst>
                                          <p:attrName>style.visibility</p:attrName>
                                        </p:attrNameLst>
                                      </p:cBhvr>
                                      <p:to>
                                        <p:strVal val="visible"/>
                                      </p:to>
                                    </p:set>
                                    <p:animEffect filter="fade" transition="in">
                                      <p:cBhvr>
                                        <p:cTn dur="1000"/>
                                        <p:tgtEl>
                                          <p:spTgt spid="38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0" st="10"/>
                                            </p:txEl>
                                          </p:spTgt>
                                        </p:tgtEl>
                                        <p:attrNameLst>
                                          <p:attrName>style.visibility</p:attrName>
                                        </p:attrNameLst>
                                      </p:cBhvr>
                                      <p:to>
                                        <p:strVal val="visible"/>
                                      </p:to>
                                    </p:set>
                                    <p:animEffect filter="fade" transition="in">
                                      <p:cBhvr>
                                        <p:cTn dur="1000"/>
                                        <p:tgtEl>
                                          <p:spTgt spid="38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1" st="11"/>
                                            </p:txEl>
                                          </p:spTgt>
                                        </p:tgtEl>
                                        <p:attrNameLst>
                                          <p:attrName>style.visibility</p:attrName>
                                        </p:attrNameLst>
                                      </p:cBhvr>
                                      <p:to>
                                        <p:strVal val="visible"/>
                                      </p:to>
                                    </p:set>
                                    <p:animEffect filter="fade" transition="in">
                                      <p:cBhvr>
                                        <p:cTn dur="1000"/>
                                        <p:tgtEl>
                                          <p:spTgt spid="38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2" st="12"/>
                                            </p:txEl>
                                          </p:spTgt>
                                        </p:tgtEl>
                                        <p:attrNameLst>
                                          <p:attrName>style.visibility</p:attrName>
                                        </p:attrNameLst>
                                      </p:cBhvr>
                                      <p:to>
                                        <p:strVal val="visible"/>
                                      </p:to>
                                    </p:set>
                                    <p:animEffect filter="fade" transition="in">
                                      <p:cBhvr>
                                        <p:cTn dur="1000"/>
                                        <p:tgtEl>
                                          <p:spTgt spid="38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3" st="13"/>
                                            </p:txEl>
                                          </p:spTgt>
                                        </p:tgtEl>
                                        <p:attrNameLst>
                                          <p:attrName>style.visibility</p:attrName>
                                        </p:attrNameLst>
                                      </p:cBhvr>
                                      <p:to>
                                        <p:strVal val="visible"/>
                                      </p:to>
                                    </p:set>
                                    <p:animEffect filter="fade" transition="in">
                                      <p:cBhvr>
                                        <p:cTn dur="1000"/>
                                        <p:tgtEl>
                                          <p:spTgt spid="38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4" st="14"/>
                                            </p:txEl>
                                          </p:spTgt>
                                        </p:tgtEl>
                                        <p:attrNameLst>
                                          <p:attrName>style.visibility</p:attrName>
                                        </p:attrNameLst>
                                      </p:cBhvr>
                                      <p:to>
                                        <p:strVal val="visible"/>
                                      </p:to>
                                    </p:set>
                                    <p:animEffect filter="fade" transition="in">
                                      <p:cBhvr>
                                        <p:cTn dur="1000"/>
                                        <p:tgtEl>
                                          <p:spTgt spid="38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5" st="15"/>
                                            </p:txEl>
                                          </p:spTgt>
                                        </p:tgtEl>
                                        <p:attrNameLst>
                                          <p:attrName>style.visibility</p:attrName>
                                        </p:attrNameLst>
                                      </p:cBhvr>
                                      <p:to>
                                        <p:strVal val="visible"/>
                                      </p:to>
                                    </p:set>
                                    <p:animEffect filter="fade" transition="in">
                                      <p:cBhvr>
                                        <p:cTn dur="1000"/>
                                        <p:tgtEl>
                                          <p:spTgt spid="38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6" st="16"/>
                                            </p:txEl>
                                          </p:spTgt>
                                        </p:tgtEl>
                                        <p:attrNameLst>
                                          <p:attrName>style.visibility</p:attrName>
                                        </p:attrNameLst>
                                      </p:cBhvr>
                                      <p:to>
                                        <p:strVal val="visible"/>
                                      </p:to>
                                    </p:set>
                                    <p:animEffect filter="fade" transition="in">
                                      <p:cBhvr>
                                        <p:cTn dur="1000"/>
                                        <p:tgtEl>
                                          <p:spTgt spid="383">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7" st="17"/>
                                            </p:txEl>
                                          </p:spTgt>
                                        </p:tgtEl>
                                        <p:attrNameLst>
                                          <p:attrName>style.visibility</p:attrName>
                                        </p:attrNameLst>
                                      </p:cBhvr>
                                      <p:to>
                                        <p:strVal val="visible"/>
                                      </p:to>
                                    </p:set>
                                    <p:animEffect filter="fade" transition="in">
                                      <p:cBhvr>
                                        <p:cTn dur="1000"/>
                                        <p:tgtEl>
                                          <p:spTgt spid="383">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8" st="18"/>
                                            </p:txEl>
                                          </p:spTgt>
                                        </p:tgtEl>
                                        <p:attrNameLst>
                                          <p:attrName>style.visibility</p:attrName>
                                        </p:attrNameLst>
                                      </p:cBhvr>
                                      <p:to>
                                        <p:strVal val="visible"/>
                                      </p:to>
                                    </p:set>
                                    <p:animEffect filter="fade" transition="in">
                                      <p:cBhvr>
                                        <p:cTn dur="1000"/>
                                        <p:tgtEl>
                                          <p:spTgt spid="383">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9" st="19"/>
                                            </p:txEl>
                                          </p:spTgt>
                                        </p:tgtEl>
                                        <p:attrNameLst>
                                          <p:attrName>style.visibility</p:attrName>
                                        </p:attrNameLst>
                                      </p:cBhvr>
                                      <p:to>
                                        <p:strVal val="visible"/>
                                      </p:to>
                                    </p:set>
                                    <p:animEffect filter="fade" transition="in">
                                      <p:cBhvr>
                                        <p:cTn dur="1000"/>
                                        <p:tgtEl>
                                          <p:spTgt spid="383">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20" st="20"/>
                                            </p:txEl>
                                          </p:spTgt>
                                        </p:tgtEl>
                                        <p:attrNameLst>
                                          <p:attrName>style.visibility</p:attrName>
                                        </p:attrNameLst>
                                      </p:cBhvr>
                                      <p:to>
                                        <p:strVal val="visible"/>
                                      </p:to>
                                    </p:set>
                                    <p:animEffect filter="fade" transition="in">
                                      <p:cBhvr>
                                        <p:cTn dur="1000"/>
                                        <p:tgtEl>
                                          <p:spTgt spid="383">
                                            <p:txEl>
                                              <p:pRg end="20" st="2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9"/>
          <p:cNvSpPr txBox="1"/>
          <p:nvPr>
            <p:ph type="title"/>
          </p:nvPr>
        </p:nvSpPr>
        <p:spPr>
          <a:xfrm>
            <a:off x="2201800" y="635525"/>
            <a:ext cx="53784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Addition of Binary Integers</a:t>
            </a:r>
            <a:endParaRPr b="1" i="0" sz="2400" u="none" cap="none" strike="noStrike">
              <a:solidFill>
                <a:schemeClr val="dk2"/>
              </a:solidFill>
              <a:latin typeface="Arial"/>
              <a:ea typeface="Arial"/>
              <a:cs typeface="Arial"/>
              <a:sym typeface="Arial"/>
            </a:endParaRPr>
          </a:p>
        </p:txBody>
      </p:sp>
      <p:sp>
        <p:nvSpPr>
          <p:cNvPr id="390" name="Google Shape;390;p59"/>
          <p:cNvSpPr txBox="1"/>
          <p:nvPr/>
        </p:nvSpPr>
        <p:spPr>
          <a:xfrm>
            <a:off x="79750" y="1270675"/>
            <a:ext cx="4416000" cy="5418000"/>
          </a:xfrm>
          <a:prstGeom prst="rect">
            <a:avLst/>
          </a:prstGeom>
          <a:noFill/>
          <a:ln>
            <a:noFill/>
          </a:ln>
        </p:spPr>
        <p:txBody>
          <a:bodyPr anchorCtr="0" anchor="t" bIns="46800" lIns="90000" spcFirstLastPara="1" rIns="90000" wrap="square" tIns="46800">
            <a:noAutofit/>
          </a:bodyPr>
          <a:lstStyle/>
          <a:p>
            <a:pPr indent="-366712" lvl="0" marL="341312" rtl="0" algn="l">
              <a:lnSpc>
                <a:spcPct val="93000"/>
              </a:lnSpc>
              <a:spcBef>
                <a:spcPts val="0"/>
              </a:spcBef>
              <a:spcAft>
                <a:spcPts val="0"/>
              </a:spcAft>
              <a:buClr>
                <a:srgbClr val="434343"/>
              </a:buClr>
              <a:buSzPts val="2400"/>
              <a:buFont typeface="Arial"/>
              <a:buChar char="•"/>
            </a:pPr>
            <a:r>
              <a:rPr lang="en-GB" sz="2400">
                <a:solidFill>
                  <a:srgbClr val="434343"/>
                </a:solidFill>
              </a:rPr>
              <a:t>Need to accommodate bit carried in as well as two inputs</a:t>
            </a:r>
            <a:endParaRPr sz="2400">
              <a:solidFill>
                <a:srgbClr val="434343"/>
              </a:solidFill>
            </a:endParaRPr>
          </a:p>
          <a:p>
            <a:pPr indent="0" lvl="0" marL="0" rtl="0" algn="l">
              <a:lnSpc>
                <a:spcPct val="93000"/>
              </a:lnSpc>
              <a:spcBef>
                <a:spcPts val="0"/>
              </a:spcBef>
              <a:spcAft>
                <a:spcPts val="0"/>
              </a:spcAft>
              <a:buNone/>
            </a:pPr>
            <a:r>
              <a:rPr lang="en-GB">
                <a:solidFill>
                  <a:srgbClr val="434343"/>
                </a:solidFill>
              </a:rPr>
              <a:t> </a:t>
            </a:r>
            <a:endParaRPr>
              <a:solidFill>
                <a:srgbClr val="434343"/>
              </a:solidFill>
            </a:endParaRPr>
          </a:p>
          <a:p>
            <a:pPr indent="0" lvl="0" marL="0" rtl="0" algn="l">
              <a:lnSpc>
                <a:spcPct val="93000"/>
              </a:lnSpc>
              <a:spcBef>
                <a:spcPts val="0"/>
              </a:spcBef>
              <a:spcAft>
                <a:spcPts val="0"/>
              </a:spcAft>
              <a:buNone/>
            </a:pPr>
            <a:r>
              <a:t/>
            </a:r>
            <a:endParaRPr>
              <a:solidFill>
                <a:srgbClr val="434343"/>
              </a:solidFill>
            </a:endParaRPr>
          </a:p>
          <a:p>
            <a:pPr indent="0" lvl="0" marL="0" rtl="0" algn="l">
              <a:lnSpc>
                <a:spcPct val="115000"/>
              </a:lnSpc>
              <a:spcBef>
                <a:spcPts val="0"/>
              </a:spcBef>
              <a:spcAft>
                <a:spcPts val="0"/>
              </a:spcAft>
              <a:buNone/>
            </a:pPr>
            <a:r>
              <a:rPr b="1" lang="en-GB"/>
              <a:t>Carry Out</a:t>
            </a:r>
            <a:r>
              <a:rPr lang="en-GB">
                <a:solidFill>
                  <a:srgbClr val="434343"/>
                </a:solidFill>
              </a:rPr>
              <a:t> = </a:t>
            </a:r>
            <a:r>
              <a:rPr b="1" lang="en-GB">
                <a:solidFill>
                  <a:srgbClr val="FF00FF"/>
                </a:solidFill>
              </a:rPr>
              <a:t>A’.B.C</a:t>
            </a:r>
            <a:r>
              <a:rPr b="1" baseline="-25000" lang="en-GB">
                <a:solidFill>
                  <a:srgbClr val="FF00FF"/>
                </a:solidFill>
              </a:rPr>
              <a:t>in</a:t>
            </a:r>
            <a:r>
              <a:rPr baseline="-25000" lang="en-GB">
                <a:solidFill>
                  <a:srgbClr val="434343"/>
                </a:solidFill>
              </a:rPr>
              <a:t> </a:t>
            </a:r>
            <a:r>
              <a:rPr lang="en-GB">
                <a:solidFill>
                  <a:srgbClr val="434343"/>
                </a:solidFill>
              </a:rPr>
              <a:t>+ </a:t>
            </a:r>
            <a:r>
              <a:rPr b="1" lang="en-GB">
                <a:solidFill>
                  <a:srgbClr val="FF00FF"/>
                </a:solidFill>
              </a:rPr>
              <a:t>A.B’.C</a:t>
            </a:r>
            <a:r>
              <a:rPr b="1" baseline="-25000" lang="en-GB">
                <a:solidFill>
                  <a:srgbClr val="FF00FF"/>
                </a:solidFill>
              </a:rPr>
              <a:t>in</a:t>
            </a:r>
            <a:r>
              <a:rPr lang="en-GB">
                <a:solidFill>
                  <a:srgbClr val="434343"/>
                </a:solidFill>
              </a:rPr>
              <a:t>+ </a:t>
            </a:r>
            <a:r>
              <a:rPr b="1" lang="en-GB">
                <a:solidFill>
                  <a:srgbClr val="0000FF"/>
                </a:solidFill>
              </a:rPr>
              <a:t>A.B.C</a:t>
            </a:r>
            <a:r>
              <a:rPr b="1" baseline="-25000" lang="en-GB">
                <a:solidFill>
                  <a:srgbClr val="0000FF"/>
                </a:solidFill>
              </a:rPr>
              <a:t>in</a:t>
            </a:r>
            <a:r>
              <a:rPr b="1" lang="en-GB">
                <a:solidFill>
                  <a:srgbClr val="0000FF"/>
                </a:solidFill>
              </a:rPr>
              <a:t>’</a:t>
            </a:r>
            <a:r>
              <a:rPr lang="en-GB">
                <a:solidFill>
                  <a:srgbClr val="434343"/>
                </a:solidFill>
              </a:rPr>
              <a:t> + </a:t>
            </a:r>
            <a:r>
              <a:rPr b="1" lang="en-GB">
                <a:solidFill>
                  <a:srgbClr val="0000FF"/>
                </a:solidFill>
              </a:rPr>
              <a:t>A.B.C</a:t>
            </a:r>
            <a:r>
              <a:rPr b="1" baseline="-25000" lang="en-GB">
                <a:solidFill>
                  <a:srgbClr val="0000FF"/>
                </a:solidFill>
              </a:rPr>
              <a:t>in</a:t>
            </a:r>
            <a:endParaRPr b="1">
              <a:solidFill>
                <a:srgbClr val="0000FF"/>
              </a:solidFill>
            </a:endParaRPr>
          </a:p>
          <a:p>
            <a:pPr indent="0" lvl="0" marL="0" rtl="0" algn="l">
              <a:lnSpc>
                <a:spcPct val="115000"/>
              </a:lnSpc>
              <a:spcBef>
                <a:spcPts val="0"/>
              </a:spcBef>
              <a:spcAft>
                <a:spcPts val="0"/>
              </a:spcAft>
              <a:buNone/>
            </a:pPr>
            <a:r>
              <a:rPr lang="en-GB">
                <a:solidFill>
                  <a:srgbClr val="434343"/>
                </a:solidFill>
              </a:rPr>
              <a:t>                 = </a:t>
            </a:r>
            <a:r>
              <a:rPr b="1" lang="en-GB">
                <a:solidFill>
                  <a:srgbClr val="0000FF"/>
                </a:solidFill>
              </a:rPr>
              <a:t>A.B</a:t>
            </a:r>
            <a:r>
              <a:rPr lang="en-GB">
                <a:solidFill>
                  <a:srgbClr val="434343"/>
                </a:solidFill>
              </a:rPr>
              <a:t>.(</a:t>
            </a:r>
            <a:r>
              <a:rPr lang="en-GB">
                <a:solidFill>
                  <a:srgbClr val="0000FF"/>
                </a:solidFill>
              </a:rPr>
              <a:t>C</a:t>
            </a:r>
            <a:r>
              <a:rPr baseline="-25000" lang="en-GB">
                <a:solidFill>
                  <a:srgbClr val="0000FF"/>
                </a:solidFill>
              </a:rPr>
              <a:t>in</a:t>
            </a:r>
            <a:r>
              <a:rPr lang="en-GB">
                <a:solidFill>
                  <a:srgbClr val="0000FF"/>
                </a:solidFill>
              </a:rPr>
              <a:t>’+ C</a:t>
            </a:r>
            <a:r>
              <a:rPr baseline="-25000" lang="en-GB">
                <a:solidFill>
                  <a:srgbClr val="0000FF"/>
                </a:solidFill>
              </a:rPr>
              <a:t>in</a:t>
            </a:r>
            <a:r>
              <a:rPr lang="en-GB">
                <a:solidFill>
                  <a:srgbClr val="434343"/>
                </a:solidFill>
              </a:rPr>
              <a:t>) + </a:t>
            </a:r>
            <a:r>
              <a:rPr b="1" lang="en-GB">
                <a:solidFill>
                  <a:srgbClr val="FF00FF"/>
                </a:solidFill>
              </a:rPr>
              <a:t>C</a:t>
            </a:r>
            <a:r>
              <a:rPr b="1" baseline="-25000" lang="en-GB">
                <a:solidFill>
                  <a:srgbClr val="FF00FF"/>
                </a:solidFill>
              </a:rPr>
              <a:t>in</a:t>
            </a:r>
            <a:r>
              <a:rPr lang="en-GB">
                <a:solidFill>
                  <a:srgbClr val="434343"/>
                </a:solidFill>
              </a:rPr>
              <a:t>.(</a:t>
            </a:r>
            <a:r>
              <a:rPr lang="en-GB">
                <a:solidFill>
                  <a:srgbClr val="FF00FF"/>
                </a:solidFill>
              </a:rPr>
              <a:t>A’.B + A.B’</a:t>
            </a:r>
            <a:r>
              <a:rPr lang="en-GB">
                <a:solidFill>
                  <a:srgbClr val="434343"/>
                </a:solidFill>
              </a:rPr>
              <a:t>)</a:t>
            </a:r>
            <a:endParaRPr>
              <a:solidFill>
                <a:srgbClr val="434343"/>
              </a:solidFill>
            </a:endParaRPr>
          </a:p>
          <a:p>
            <a:pPr indent="0" lvl="0" marL="0" rtl="0" algn="l">
              <a:lnSpc>
                <a:spcPct val="115000"/>
              </a:lnSpc>
              <a:spcBef>
                <a:spcPts val="0"/>
              </a:spcBef>
              <a:spcAft>
                <a:spcPts val="0"/>
              </a:spcAft>
              <a:buNone/>
            </a:pPr>
            <a:r>
              <a:rPr lang="en-GB">
                <a:solidFill>
                  <a:srgbClr val="434343"/>
                </a:solidFill>
              </a:rPr>
              <a:t>               Use boolean, Inverse law </a:t>
            </a:r>
            <a:r>
              <a:rPr b="1" lang="en-GB" sz="1150">
                <a:solidFill>
                  <a:srgbClr val="242729"/>
                </a:solidFill>
                <a:highlight>
                  <a:srgbClr val="FFFFFF"/>
                </a:highlight>
                <a:latin typeface="Georgia"/>
                <a:ea typeface="Georgia"/>
                <a:cs typeface="Georgia"/>
                <a:sym typeface="Georgia"/>
              </a:rPr>
              <a:t>A + A̅ = 1, then </a:t>
            </a:r>
            <a:endParaRPr b="1" sz="1150">
              <a:solidFill>
                <a:srgbClr val="2427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GB">
                <a:solidFill>
                  <a:srgbClr val="0000FF"/>
                </a:solidFill>
              </a:rPr>
              <a:t>               C</a:t>
            </a:r>
            <a:r>
              <a:rPr baseline="-25000" lang="en-GB">
                <a:solidFill>
                  <a:srgbClr val="0000FF"/>
                </a:solidFill>
              </a:rPr>
              <a:t>in</a:t>
            </a:r>
            <a:r>
              <a:rPr lang="en-GB">
                <a:solidFill>
                  <a:srgbClr val="0000FF"/>
                </a:solidFill>
              </a:rPr>
              <a:t>’+ C</a:t>
            </a:r>
            <a:r>
              <a:rPr baseline="-25000" lang="en-GB">
                <a:solidFill>
                  <a:srgbClr val="0000FF"/>
                </a:solidFill>
              </a:rPr>
              <a:t>in   </a:t>
            </a:r>
            <a:r>
              <a:rPr lang="en-GB">
                <a:solidFill>
                  <a:srgbClr val="0000FF"/>
                </a:solidFill>
              </a:rPr>
              <a:t>= 1</a:t>
            </a:r>
            <a:endParaRPr>
              <a:solidFill>
                <a:srgbClr val="0000FF"/>
              </a:solidFill>
            </a:endParaRPr>
          </a:p>
          <a:p>
            <a:pPr indent="0" lvl="0" marL="0" rtl="0" algn="l">
              <a:lnSpc>
                <a:spcPct val="115000"/>
              </a:lnSpc>
              <a:spcBef>
                <a:spcPts val="0"/>
              </a:spcBef>
              <a:spcAft>
                <a:spcPts val="0"/>
              </a:spcAft>
              <a:buNone/>
            </a:pPr>
            <a:r>
              <a:rPr lang="en-GB">
                <a:solidFill>
                  <a:srgbClr val="434343"/>
                </a:solidFill>
              </a:rPr>
              <a:t>                 =</a:t>
            </a:r>
            <a:r>
              <a:rPr b="1" lang="en-GB">
                <a:solidFill>
                  <a:srgbClr val="0000FF"/>
                </a:solidFill>
              </a:rPr>
              <a:t> A.B</a:t>
            </a:r>
            <a:r>
              <a:rPr lang="en-GB">
                <a:solidFill>
                  <a:srgbClr val="434343"/>
                </a:solidFill>
              </a:rPr>
              <a:t> + </a:t>
            </a:r>
            <a:r>
              <a:rPr b="1" lang="en-GB">
                <a:solidFill>
                  <a:srgbClr val="FF00FF"/>
                </a:solidFill>
              </a:rPr>
              <a:t>C</a:t>
            </a:r>
            <a:r>
              <a:rPr b="1" baseline="-25000" lang="en-GB">
                <a:solidFill>
                  <a:srgbClr val="FF00FF"/>
                </a:solidFill>
              </a:rPr>
              <a:t>in</a:t>
            </a:r>
            <a:r>
              <a:rPr lang="en-GB">
                <a:solidFill>
                  <a:srgbClr val="434343"/>
                </a:solidFill>
              </a:rPr>
              <a:t>.(</a:t>
            </a:r>
            <a:r>
              <a:rPr lang="en-GB">
                <a:solidFill>
                  <a:srgbClr val="FF00FF"/>
                </a:solidFill>
              </a:rPr>
              <a:t>A ⊕ B</a:t>
            </a:r>
            <a:r>
              <a:rPr lang="en-GB">
                <a:solidFill>
                  <a:srgbClr val="434343"/>
                </a:solidFill>
              </a:rPr>
              <a:t>)     </a:t>
            </a:r>
            <a:endParaRPr>
              <a:solidFill>
                <a:srgbClr val="434343"/>
              </a:solidFill>
            </a:endParaRPr>
          </a:p>
          <a:p>
            <a:pPr indent="0" lvl="2" marL="0" rtl="0" algn="l">
              <a:lnSpc>
                <a:spcPct val="93000"/>
              </a:lnSpc>
              <a:spcBef>
                <a:spcPts val="800"/>
              </a:spcBef>
              <a:spcAft>
                <a:spcPts val="0"/>
              </a:spcAft>
              <a:buNone/>
            </a:pPr>
            <a:r>
              <a:rPr lang="en-GB" sz="2000">
                <a:solidFill>
                  <a:srgbClr val="434343"/>
                </a:solidFill>
              </a:rPr>
              <a:t>C</a:t>
            </a:r>
            <a:r>
              <a:rPr baseline="-25000" lang="en-GB" sz="2000">
                <a:solidFill>
                  <a:srgbClr val="434343"/>
                </a:solidFill>
              </a:rPr>
              <a:t>out</a:t>
            </a:r>
            <a:r>
              <a:rPr lang="en-GB" sz="2000">
                <a:solidFill>
                  <a:srgbClr val="434343"/>
                </a:solidFill>
              </a:rPr>
              <a:t>      = </a:t>
            </a:r>
            <a:r>
              <a:rPr b="1" lang="en-GB" sz="2000">
                <a:solidFill>
                  <a:srgbClr val="0000FF"/>
                </a:solidFill>
              </a:rPr>
              <a:t>(A </a:t>
            </a:r>
            <a:r>
              <a:rPr b="1" lang="en-GB" sz="2400">
                <a:solidFill>
                  <a:srgbClr val="0000FF"/>
                </a:solidFill>
              </a:rPr>
              <a:t>. </a:t>
            </a:r>
            <a:r>
              <a:rPr b="1" lang="en-GB" sz="2000">
                <a:solidFill>
                  <a:srgbClr val="0000FF"/>
                </a:solidFill>
              </a:rPr>
              <a:t>B)</a:t>
            </a:r>
            <a:r>
              <a:rPr lang="en-GB" sz="2000">
                <a:solidFill>
                  <a:srgbClr val="434343"/>
                </a:solidFill>
              </a:rPr>
              <a:t> +  </a:t>
            </a:r>
            <a:r>
              <a:rPr b="1" lang="en-GB" sz="2000">
                <a:solidFill>
                  <a:srgbClr val="FF00FF"/>
                </a:solidFill>
              </a:rPr>
              <a:t>C</a:t>
            </a:r>
            <a:r>
              <a:rPr b="1" baseline="-25000" lang="en-GB" sz="2000">
                <a:solidFill>
                  <a:srgbClr val="FF00FF"/>
                </a:solidFill>
              </a:rPr>
              <a:t>in </a:t>
            </a:r>
            <a:r>
              <a:rPr baseline="-25000" lang="en-GB" sz="2000">
                <a:solidFill>
                  <a:srgbClr val="434343"/>
                </a:solidFill>
              </a:rPr>
              <a:t> </a:t>
            </a:r>
            <a:r>
              <a:rPr lang="en-GB" sz="2400">
                <a:solidFill>
                  <a:srgbClr val="434343"/>
                </a:solidFill>
              </a:rPr>
              <a:t>. </a:t>
            </a:r>
            <a:r>
              <a:rPr baseline="-25000" lang="en-GB" sz="2000">
                <a:solidFill>
                  <a:srgbClr val="434343"/>
                </a:solidFill>
              </a:rPr>
              <a:t> </a:t>
            </a:r>
            <a:r>
              <a:rPr lang="en-GB" sz="2000">
                <a:solidFill>
                  <a:srgbClr val="FF00FF"/>
                </a:solidFill>
              </a:rPr>
              <a:t>(A ⊕ B)</a:t>
            </a:r>
            <a:endParaRPr sz="2000">
              <a:solidFill>
                <a:srgbClr val="FF00FF"/>
              </a:solidFill>
            </a:endParaRPr>
          </a:p>
          <a:p>
            <a:pPr indent="0" lvl="0" marL="127000" rtl="0" algn="l">
              <a:lnSpc>
                <a:spcPct val="93000"/>
              </a:lnSpc>
              <a:spcBef>
                <a:spcPts val="800"/>
              </a:spcBef>
              <a:spcAft>
                <a:spcPts val="0"/>
              </a:spcAft>
              <a:buNone/>
            </a:pPr>
            <a:r>
              <a:t/>
            </a:r>
            <a:endParaRPr>
              <a:solidFill>
                <a:srgbClr val="434343"/>
              </a:solidFill>
            </a:endParaRPr>
          </a:p>
          <a:p>
            <a:pPr indent="0" lvl="3" marL="0" rtl="0" algn="l">
              <a:lnSpc>
                <a:spcPct val="93000"/>
              </a:lnSpc>
              <a:spcBef>
                <a:spcPts val="800"/>
              </a:spcBef>
              <a:spcAft>
                <a:spcPts val="0"/>
              </a:spcAft>
              <a:buClr>
                <a:srgbClr val="000000"/>
              </a:buClr>
              <a:buSzPts val="1100"/>
              <a:buFont typeface="Arial"/>
              <a:buNone/>
            </a:pPr>
            <a:r>
              <a:rPr lang="en-GB" sz="2000">
                <a:solidFill>
                  <a:srgbClr val="434343"/>
                </a:solidFill>
              </a:rPr>
              <a:t>C</a:t>
            </a:r>
            <a:r>
              <a:rPr baseline="-25000" lang="en-GB" sz="2000">
                <a:solidFill>
                  <a:srgbClr val="434343"/>
                </a:solidFill>
              </a:rPr>
              <a:t>out</a:t>
            </a:r>
            <a:r>
              <a:rPr lang="en-GB" sz="2000">
                <a:solidFill>
                  <a:srgbClr val="434343"/>
                </a:solidFill>
              </a:rPr>
              <a:t> = (A ∧ B) ∨ ( C</a:t>
            </a:r>
            <a:r>
              <a:rPr baseline="-25000" lang="en-GB" sz="2000">
                <a:solidFill>
                  <a:srgbClr val="434343"/>
                </a:solidFill>
              </a:rPr>
              <a:t>in </a:t>
            </a:r>
            <a:r>
              <a:rPr lang="en-GB" sz="2000">
                <a:solidFill>
                  <a:srgbClr val="434343"/>
                </a:solidFill>
              </a:rPr>
              <a:t> ∧ (A ⊕ B))</a:t>
            </a:r>
            <a:endParaRPr sz="2000">
              <a:solidFill>
                <a:srgbClr val="434343"/>
              </a:solidFill>
            </a:endParaRPr>
          </a:p>
          <a:p>
            <a:pPr indent="-214312" lvl="0" marL="341312" rtl="0" algn="l">
              <a:lnSpc>
                <a:spcPct val="93000"/>
              </a:lnSpc>
              <a:spcBef>
                <a:spcPts val="800"/>
              </a:spcBef>
              <a:spcAft>
                <a:spcPts val="0"/>
              </a:spcAft>
              <a:buNone/>
            </a:pPr>
            <a:r>
              <a:t/>
            </a:r>
            <a:endParaRPr>
              <a:solidFill>
                <a:srgbClr val="434343"/>
              </a:solidFill>
            </a:endParaRPr>
          </a:p>
        </p:txBody>
      </p:sp>
      <p:graphicFrame>
        <p:nvGraphicFramePr>
          <p:cNvPr id="391" name="Google Shape;391;p59"/>
          <p:cNvGraphicFramePr/>
          <p:nvPr/>
        </p:nvGraphicFramePr>
        <p:xfrm>
          <a:off x="4495800" y="2133600"/>
          <a:ext cx="3000000" cy="3000000"/>
        </p:xfrm>
        <a:graphic>
          <a:graphicData uri="http://schemas.openxmlformats.org/drawingml/2006/table">
            <a:tbl>
              <a:tblPr bandRow="1" firstRow="1">
                <a:noFill/>
                <a:tableStyleId>{A4B7628D-74C0-4EB2-B549-0D00687B6681}</a:tableStyleId>
              </a:tblPr>
              <a:tblGrid>
                <a:gridCol w="853450"/>
                <a:gridCol w="853450"/>
                <a:gridCol w="853450"/>
                <a:gridCol w="853450"/>
                <a:gridCol w="853450"/>
              </a:tblGrid>
              <a:tr h="370850">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A</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B</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Carry In (Cin)</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Sum</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c>
                  <a:txBody>
                    <a:bodyPr>
                      <a:noAutofit/>
                    </a:bodyPr>
                    <a:lstStyle/>
                    <a:p>
                      <a:pPr indent="0" lvl="0" marL="0" marR="0" rtl="0" algn="ctr">
                        <a:spcBef>
                          <a:spcPts val="0"/>
                        </a:spcBef>
                        <a:spcAft>
                          <a:spcPts val="0"/>
                        </a:spcAft>
                        <a:buNone/>
                      </a:pPr>
                      <a:r>
                        <a:rPr lang="en-GB" sz="1800" u="none" cap="none" strike="noStrike">
                          <a:solidFill>
                            <a:srgbClr val="FFFFFF"/>
                          </a:solidFill>
                          <a:latin typeface="Arial"/>
                          <a:ea typeface="Arial"/>
                          <a:cs typeface="Arial"/>
                          <a:sym typeface="Arial"/>
                        </a:rPr>
                        <a:t>Carry  Out</a:t>
                      </a:r>
                      <a:r>
                        <a:rPr lang="en-GB" sz="1800">
                          <a:latin typeface="Arial"/>
                          <a:ea typeface="Arial"/>
                          <a:cs typeface="Arial"/>
                          <a:sym typeface="Arial"/>
                        </a:rPr>
                        <a:t> (Co)</a:t>
                      </a:r>
                      <a:endParaRPr sz="1800" u="none" cap="none" strike="noStrike">
                        <a:solidFill>
                          <a:srgbClr val="FFFFFF"/>
                        </a:solidFill>
                        <a:latin typeface="Arial"/>
                        <a:ea typeface="Arial"/>
                        <a:cs typeface="Arial"/>
                        <a:sym typeface="Arial"/>
                      </a:endParaRPr>
                    </a:p>
                  </a:txBody>
                  <a:tcPr marT="45725" marB="45725" marR="91450" marL="91450">
                    <a:solidFill>
                      <a:schemeClr val="dk2"/>
                    </a:solidFill>
                  </a:tcPr>
                </a:tc>
              </a:tr>
              <a:tr h="370850">
                <a:tc>
                  <a:txBody>
                    <a:bodyPr>
                      <a:noAutofit/>
                    </a:bodyPr>
                    <a:lstStyle/>
                    <a:p>
                      <a:pPr indent="0" lvl="0" marL="0" marR="0" rtl="0" algn="ctr">
                        <a:spcBef>
                          <a:spcPts val="0"/>
                        </a:spcBef>
                        <a:spcAft>
                          <a:spcPts val="0"/>
                        </a:spcAft>
                        <a:buNone/>
                      </a:pPr>
                      <a:r>
                        <a:rPr lang="en-GB" sz="1800" u="none" cap="none" strike="noStrike">
                          <a:latin typeface="Arial"/>
                          <a:ea typeface="Arial"/>
                          <a:cs typeface="Arial"/>
                          <a:sym typeface="Arial"/>
                        </a:rPr>
                        <a:t>0</a:t>
                      </a:r>
                      <a:endParaRPr sz="1800" u="none" cap="none" strike="noStrike">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latin typeface="Arial"/>
                          <a:ea typeface="Arial"/>
                          <a:cs typeface="Arial"/>
                          <a:sym typeface="Arial"/>
                        </a:rPr>
                        <a:t>0</a:t>
                      </a:r>
                      <a:endParaRPr sz="1800" u="none" cap="none" strike="noStrike">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latin typeface="Arial"/>
                          <a:ea typeface="Arial"/>
                          <a:cs typeface="Arial"/>
                          <a:sym typeface="Arial"/>
                        </a:rPr>
                        <a:t>0</a:t>
                      </a:r>
                      <a:endParaRPr sz="1800" u="none" cap="none" strike="noStrike">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latin typeface="Arial"/>
                          <a:ea typeface="Arial"/>
                          <a:cs typeface="Arial"/>
                          <a:sym typeface="Arial"/>
                        </a:rPr>
                        <a:t>0</a:t>
                      </a:r>
                      <a:endParaRPr sz="1800" u="none" cap="none" strike="noStrike">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r>
              <a:tr h="370850">
                <a:tc>
                  <a:txBody>
                    <a:bodyPr>
                      <a:noAutofit/>
                    </a:bodyPr>
                    <a:lstStyle/>
                    <a:p>
                      <a:pPr indent="0" lvl="0" marL="0" marR="0" rtl="0" algn="ctr">
                        <a:spcBef>
                          <a:spcPts val="0"/>
                        </a:spcBef>
                        <a:spcAft>
                          <a:spcPts val="0"/>
                        </a:spcAft>
                        <a:buNone/>
                      </a:pPr>
                      <a:r>
                        <a:rPr lang="en-GB" sz="1800" u="none" cap="none" strike="noStrike">
                          <a:latin typeface="Arial"/>
                          <a:ea typeface="Arial"/>
                          <a:cs typeface="Arial"/>
                          <a:sym typeface="Arial"/>
                        </a:rPr>
                        <a:t>0</a:t>
                      </a:r>
                      <a:endParaRPr sz="1800" u="none" cap="none" strike="noStrike">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a:latin typeface="Arial"/>
                          <a:ea typeface="Arial"/>
                          <a:cs typeface="Arial"/>
                          <a:sym typeface="Arial"/>
                        </a:rPr>
                        <a:t>0</a:t>
                      </a:r>
                      <a:endParaRPr sz="1800" u="none" cap="none" strike="noStrike">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a:latin typeface="Arial"/>
                          <a:ea typeface="Arial"/>
                          <a:cs typeface="Arial"/>
                          <a:sym typeface="Arial"/>
                        </a:rPr>
                        <a:t>1</a:t>
                      </a:r>
                      <a:endParaRPr sz="1800" u="none" cap="none" strike="noStrike">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u="none" cap="none" strike="noStrike">
                          <a:latin typeface="Arial"/>
                          <a:ea typeface="Arial"/>
                          <a:cs typeface="Arial"/>
                          <a:sym typeface="Arial"/>
                        </a:rPr>
                        <a:t>1</a:t>
                      </a:r>
                      <a:endParaRPr sz="1800" u="none" cap="none" strike="noStrike">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EFEFEF"/>
                    </a:solidFill>
                  </a:tcPr>
                </a:tc>
              </a:tr>
              <a:tr h="370850">
                <a:tc>
                  <a:txBody>
                    <a:bodyPr>
                      <a:noAutofit/>
                    </a:bodyPr>
                    <a:lstStyle/>
                    <a:p>
                      <a:pPr indent="0" lvl="0" marL="0" marR="0" rtl="0" algn="ctr">
                        <a:spcBef>
                          <a:spcPts val="0"/>
                        </a:spcBef>
                        <a:spcAft>
                          <a:spcPts val="0"/>
                        </a:spcAft>
                        <a:buNone/>
                      </a:pPr>
                      <a:r>
                        <a:rPr lang="en-GB" sz="1800">
                          <a:latin typeface="Arial"/>
                          <a:ea typeface="Arial"/>
                          <a:cs typeface="Arial"/>
                          <a:sym typeface="Arial"/>
                        </a:rPr>
                        <a:t>0</a:t>
                      </a:r>
                      <a:endParaRPr sz="1800" u="none" cap="none" strike="noStrike">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a:latin typeface="Arial"/>
                          <a:ea typeface="Arial"/>
                          <a:cs typeface="Arial"/>
                          <a:sym typeface="Arial"/>
                        </a:rPr>
                        <a:t>1</a:t>
                      </a:r>
                      <a:endParaRPr sz="1800" u="none" cap="none" strike="noStrike">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latin typeface="Arial"/>
                          <a:ea typeface="Arial"/>
                          <a:cs typeface="Arial"/>
                          <a:sym typeface="Arial"/>
                        </a:rPr>
                        <a:t>0</a:t>
                      </a:r>
                      <a:endParaRPr sz="1800" u="none" cap="none" strike="noStrike">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latin typeface="Arial"/>
                          <a:ea typeface="Arial"/>
                          <a:cs typeface="Arial"/>
                          <a:sym typeface="Arial"/>
                        </a:rPr>
                        <a:t>1</a:t>
                      </a:r>
                      <a:endParaRPr sz="1800" u="none" cap="none" strike="noStrike">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r>
              <a:tr h="370850">
                <a:tc>
                  <a:txBody>
                    <a:bodyPr>
                      <a:noAutofit/>
                    </a:bodyPr>
                    <a:lstStyle/>
                    <a:p>
                      <a:pPr indent="0" lvl="0" marL="0" marR="0" rtl="0" algn="ctr">
                        <a:spcBef>
                          <a:spcPts val="0"/>
                        </a:spcBef>
                        <a:spcAft>
                          <a:spcPts val="0"/>
                        </a:spcAft>
                        <a:buNone/>
                      </a:pPr>
                      <a:r>
                        <a:rPr b="1" lang="en-GB" sz="1800">
                          <a:solidFill>
                            <a:srgbClr val="FF00FF"/>
                          </a:solidFill>
                          <a:latin typeface="Arial"/>
                          <a:ea typeface="Arial"/>
                          <a:cs typeface="Arial"/>
                          <a:sym typeface="Arial"/>
                        </a:rPr>
                        <a:t>0</a:t>
                      </a:r>
                      <a:endParaRPr b="1"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b="1" lang="en-GB" sz="1800" u="none" cap="none" strike="noStrike">
                          <a:solidFill>
                            <a:srgbClr val="FF00FF"/>
                          </a:solidFill>
                          <a:latin typeface="Arial"/>
                          <a:ea typeface="Arial"/>
                          <a:cs typeface="Arial"/>
                          <a:sym typeface="Arial"/>
                        </a:rPr>
                        <a:t>1</a:t>
                      </a:r>
                      <a:endParaRPr b="1"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b="1" lang="en-GB" sz="1800">
                          <a:solidFill>
                            <a:srgbClr val="FF00FF"/>
                          </a:solidFill>
                          <a:latin typeface="Arial"/>
                          <a:ea typeface="Arial"/>
                          <a:cs typeface="Arial"/>
                          <a:sym typeface="Arial"/>
                        </a:rPr>
                        <a:t>1</a:t>
                      </a:r>
                      <a:endParaRPr b="1"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b="1" lang="en-GB" sz="1800" u="none" cap="none" strike="noStrike">
                          <a:solidFill>
                            <a:srgbClr val="FF00FF"/>
                          </a:solidFill>
                          <a:latin typeface="Arial"/>
                          <a:ea typeface="Arial"/>
                          <a:cs typeface="Arial"/>
                          <a:sym typeface="Arial"/>
                        </a:rPr>
                        <a:t>0</a:t>
                      </a:r>
                      <a:endParaRPr b="1"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b="1" lang="en-GB" sz="1800" u="none" cap="none" strike="noStrike">
                          <a:solidFill>
                            <a:srgbClr val="FF00FF"/>
                          </a:solidFill>
                          <a:latin typeface="Arial"/>
                          <a:ea typeface="Arial"/>
                          <a:cs typeface="Arial"/>
                          <a:sym typeface="Arial"/>
                        </a:rPr>
                        <a:t>1</a:t>
                      </a:r>
                      <a:endParaRPr b="1" sz="1800" u="none" cap="none" strike="noStrike">
                        <a:solidFill>
                          <a:srgbClr val="FF00FF"/>
                        </a:solidFill>
                        <a:latin typeface="Arial"/>
                        <a:ea typeface="Arial"/>
                        <a:cs typeface="Arial"/>
                        <a:sym typeface="Arial"/>
                      </a:endParaRPr>
                    </a:p>
                  </a:txBody>
                  <a:tcPr marT="45725" marB="45725" marR="91450" marL="91450">
                    <a:solidFill>
                      <a:srgbClr val="EFEFEF"/>
                    </a:solidFill>
                  </a:tcPr>
                </a:tc>
              </a:tr>
              <a:tr h="370850">
                <a:tc>
                  <a:txBody>
                    <a:bodyPr>
                      <a:noAutofit/>
                    </a:bodyPr>
                    <a:lstStyle/>
                    <a:p>
                      <a:pPr indent="0" lvl="0" marL="0" marR="0" rtl="0" algn="ctr">
                        <a:spcBef>
                          <a:spcPts val="0"/>
                        </a:spcBef>
                        <a:spcAft>
                          <a:spcPts val="0"/>
                        </a:spcAft>
                        <a:buNone/>
                      </a:pPr>
                      <a:r>
                        <a:rPr lang="en-GB" sz="1800">
                          <a:latin typeface="Arial"/>
                          <a:ea typeface="Arial"/>
                          <a:cs typeface="Arial"/>
                          <a:sym typeface="Arial"/>
                        </a:rPr>
                        <a:t>1</a:t>
                      </a:r>
                      <a:endParaRPr sz="1800" u="none" cap="none" strike="noStrike">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latin typeface="Arial"/>
                          <a:ea typeface="Arial"/>
                          <a:cs typeface="Arial"/>
                          <a:sym typeface="Arial"/>
                        </a:rPr>
                        <a:t>0</a:t>
                      </a:r>
                      <a:endParaRPr sz="1800" u="none" cap="none" strike="noStrike">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a:latin typeface="Arial"/>
                          <a:ea typeface="Arial"/>
                          <a:cs typeface="Arial"/>
                          <a:sym typeface="Arial"/>
                        </a:rPr>
                        <a:t>0</a:t>
                      </a:r>
                      <a:endParaRPr sz="1800" u="none" cap="none" strike="noStrike">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latin typeface="Arial"/>
                          <a:ea typeface="Arial"/>
                          <a:cs typeface="Arial"/>
                          <a:sym typeface="Arial"/>
                        </a:rPr>
                        <a:t>1</a:t>
                      </a:r>
                      <a:endParaRPr sz="1800" u="none" cap="none" strike="noStrike">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lang="en-GB" sz="1800" u="none" cap="none" strike="noStrike">
                          <a:solidFill>
                            <a:srgbClr val="434343"/>
                          </a:solidFill>
                          <a:latin typeface="Arial"/>
                          <a:ea typeface="Arial"/>
                          <a:cs typeface="Arial"/>
                          <a:sym typeface="Arial"/>
                        </a:rPr>
                        <a:t>0</a:t>
                      </a:r>
                      <a:endParaRPr sz="1800" u="none" cap="none" strike="noStrike">
                        <a:solidFill>
                          <a:srgbClr val="434343"/>
                        </a:solidFill>
                        <a:latin typeface="Arial"/>
                        <a:ea typeface="Arial"/>
                        <a:cs typeface="Arial"/>
                        <a:sym typeface="Arial"/>
                      </a:endParaRPr>
                    </a:p>
                  </a:txBody>
                  <a:tcPr marT="45725" marB="45725" marR="91450" marL="91450">
                    <a:solidFill>
                      <a:srgbClr val="CFE2F3"/>
                    </a:solidFill>
                  </a:tcPr>
                </a:tc>
              </a:tr>
              <a:tr h="370850">
                <a:tc>
                  <a:txBody>
                    <a:bodyPr>
                      <a:noAutofit/>
                    </a:bodyPr>
                    <a:lstStyle/>
                    <a:p>
                      <a:pPr indent="0" lvl="0" marL="0" marR="0" rtl="0" algn="ctr">
                        <a:spcBef>
                          <a:spcPts val="0"/>
                        </a:spcBef>
                        <a:spcAft>
                          <a:spcPts val="0"/>
                        </a:spcAft>
                        <a:buNone/>
                      </a:pPr>
                      <a:r>
                        <a:rPr b="1" lang="en-GB" sz="1800">
                          <a:solidFill>
                            <a:srgbClr val="FF00FF"/>
                          </a:solidFill>
                          <a:latin typeface="Arial"/>
                          <a:ea typeface="Arial"/>
                          <a:cs typeface="Arial"/>
                          <a:sym typeface="Arial"/>
                        </a:rPr>
                        <a:t>1</a:t>
                      </a:r>
                      <a:endParaRPr b="1"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b="1" lang="en-GB" sz="1800">
                          <a:solidFill>
                            <a:srgbClr val="FF00FF"/>
                          </a:solidFill>
                          <a:latin typeface="Arial"/>
                          <a:ea typeface="Arial"/>
                          <a:cs typeface="Arial"/>
                          <a:sym typeface="Arial"/>
                        </a:rPr>
                        <a:t>0</a:t>
                      </a:r>
                      <a:endParaRPr b="1"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b="1" lang="en-GB" sz="1800" u="none" cap="none" strike="noStrike">
                          <a:solidFill>
                            <a:srgbClr val="FF00FF"/>
                          </a:solidFill>
                          <a:latin typeface="Arial"/>
                          <a:ea typeface="Arial"/>
                          <a:cs typeface="Arial"/>
                          <a:sym typeface="Arial"/>
                        </a:rPr>
                        <a:t>1</a:t>
                      </a:r>
                      <a:endParaRPr b="1"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b="1" lang="en-GB" sz="1800" u="none" cap="none" strike="noStrike">
                          <a:solidFill>
                            <a:srgbClr val="FF00FF"/>
                          </a:solidFill>
                          <a:latin typeface="Arial"/>
                          <a:ea typeface="Arial"/>
                          <a:cs typeface="Arial"/>
                          <a:sym typeface="Arial"/>
                        </a:rPr>
                        <a:t>0</a:t>
                      </a:r>
                      <a:endParaRPr b="1" sz="1800" u="none" cap="none" strike="noStrike">
                        <a:solidFill>
                          <a:srgbClr val="FF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b="1" lang="en-GB" sz="1800" u="none" cap="none" strike="noStrike">
                          <a:solidFill>
                            <a:srgbClr val="FF00FF"/>
                          </a:solidFill>
                          <a:latin typeface="Arial"/>
                          <a:ea typeface="Arial"/>
                          <a:cs typeface="Arial"/>
                          <a:sym typeface="Arial"/>
                        </a:rPr>
                        <a:t>1</a:t>
                      </a:r>
                      <a:endParaRPr b="1" sz="1800" u="none" cap="none" strike="noStrike">
                        <a:solidFill>
                          <a:srgbClr val="FF00FF"/>
                        </a:solidFill>
                        <a:latin typeface="Arial"/>
                        <a:ea typeface="Arial"/>
                        <a:cs typeface="Arial"/>
                        <a:sym typeface="Arial"/>
                      </a:endParaRPr>
                    </a:p>
                  </a:txBody>
                  <a:tcPr marT="45725" marB="45725" marR="91450" marL="91450">
                    <a:solidFill>
                      <a:srgbClr val="EFEFEF"/>
                    </a:solidFill>
                  </a:tcPr>
                </a:tc>
              </a:tr>
              <a:tr h="370850">
                <a:tc>
                  <a:txBody>
                    <a:bodyPr>
                      <a:noAutofit/>
                    </a:bodyPr>
                    <a:lstStyle/>
                    <a:p>
                      <a:pPr indent="0" lvl="0" marL="0" marR="0" rtl="0" algn="ctr">
                        <a:spcBef>
                          <a:spcPts val="0"/>
                        </a:spcBef>
                        <a:spcAft>
                          <a:spcPts val="0"/>
                        </a:spcAft>
                        <a:buNone/>
                      </a:pPr>
                      <a:r>
                        <a:rPr b="1" lang="en-GB" sz="1800" u="none" cap="none" strike="noStrike">
                          <a:solidFill>
                            <a:srgbClr val="0000FF"/>
                          </a:solidFill>
                          <a:latin typeface="Arial"/>
                          <a:ea typeface="Arial"/>
                          <a:cs typeface="Arial"/>
                          <a:sym typeface="Arial"/>
                        </a:rPr>
                        <a:t>1</a:t>
                      </a:r>
                      <a:endParaRPr b="1" sz="1800" u="none" cap="none" strike="noStrike">
                        <a:solidFill>
                          <a:srgbClr val="0000FF"/>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b="1" lang="en-GB" sz="1800">
                          <a:solidFill>
                            <a:srgbClr val="0000FF"/>
                          </a:solidFill>
                          <a:latin typeface="Arial"/>
                          <a:ea typeface="Arial"/>
                          <a:cs typeface="Arial"/>
                          <a:sym typeface="Arial"/>
                        </a:rPr>
                        <a:t>1</a:t>
                      </a:r>
                      <a:endParaRPr b="1" sz="1800" u="none" cap="none" strike="noStrike">
                        <a:solidFill>
                          <a:srgbClr val="0000FF"/>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b="1" lang="en-GB" sz="1800">
                          <a:solidFill>
                            <a:srgbClr val="0000FF"/>
                          </a:solidFill>
                          <a:latin typeface="Arial"/>
                          <a:ea typeface="Arial"/>
                          <a:cs typeface="Arial"/>
                          <a:sym typeface="Arial"/>
                        </a:rPr>
                        <a:t>0</a:t>
                      </a:r>
                      <a:endParaRPr b="1" sz="1800" u="none" cap="none" strike="noStrike">
                        <a:solidFill>
                          <a:srgbClr val="0000FF"/>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b="1" lang="en-GB" sz="1800" u="none" cap="none" strike="noStrike">
                          <a:solidFill>
                            <a:srgbClr val="0000FF"/>
                          </a:solidFill>
                          <a:latin typeface="Arial"/>
                          <a:ea typeface="Arial"/>
                          <a:cs typeface="Arial"/>
                          <a:sym typeface="Arial"/>
                        </a:rPr>
                        <a:t>0</a:t>
                      </a:r>
                      <a:endParaRPr b="1" sz="1800" u="none" cap="none" strike="noStrike">
                        <a:solidFill>
                          <a:srgbClr val="0000FF"/>
                        </a:solidFill>
                        <a:latin typeface="Arial"/>
                        <a:ea typeface="Arial"/>
                        <a:cs typeface="Arial"/>
                        <a:sym typeface="Arial"/>
                      </a:endParaRPr>
                    </a:p>
                  </a:txBody>
                  <a:tcPr marT="45725" marB="45725" marR="91450" marL="91450">
                    <a:solidFill>
                      <a:srgbClr val="CFE2F3"/>
                    </a:solidFill>
                  </a:tcPr>
                </a:tc>
                <a:tc>
                  <a:txBody>
                    <a:bodyPr>
                      <a:noAutofit/>
                    </a:bodyPr>
                    <a:lstStyle/>
                    <a:p>
                      <a:pPr indent="0" lvl="0" marL="0" marR="0" rtl="0" algn="ctr">
                        <a:spcBef>
                          <a:spcPts val="0"/>
                        </a:spcBef>
                        <a:spcAft>
                          <a:spcPts val="0"/>
                        </a:spcAft>
                        <a:buNone/>
                      </a:pPr>
                      <a:r>
                        <a:rPr b="1" lang="en-GB" sz="1800" u="none" cap="none" strike="noStrike">
                          <a:solidFill>
                            <a:srgbClr val="0000FF"/>
                          </a:solidFill>
                          <a:latin typeface="Arial"/>
                          <a:ea typeface="Arial"/>
                          <a:cs typeface="Arial"/>
                          <a:sym typeface="Arial"/>
                        </a:rPr>
                        <a:t>1</a:t>
                      </a:r>
                      <a:endParaRPr b="1" sz="1800" u="none" cap="none" strike="noStrike">
                        <a:solidFill>
                          <a:srgbClr val="0000FF"/>
                        </a:solidFill>
                        <a:latin typeface="Arial"/>
                        <a:ea typeface="Arial"/>
                        <a:cs typeface="Arial"/>
                        <a:sym typeface="Arial"/>
                      </a:endParaRPr>
                    </a:p>
                  </a:txBody>
                  <a:tcPr marT="45725" marB="45725" marR="91450" marL="91450">
                    <a:solidFill>
                      <a:srgbClr val="CFE2F3"/>
                    </a:solidFill>
                  </a:tcPr>
                </a:tc>
              </a:tr>
              <a:tr h="370850">
                <a:tc>
                  <a:txBody>
                    <a:bodyPr>
                      <a:noAutofit/>
                    </a:bodyPr>
                    <a:lstStyle/>
                    <a:p>
                      <a:pPr indent="0" lvl="0" marL="0" marR="0" rtl="0" algn="ctr">
                        <a:spcBef>
                          <a:spcPts val="0"/>
                        </a:spcBef>
                        <a:spcAft>
                          <a:spcPts val="0"/>
                        </a:spcAft>
                        <a:buNone/>
                      </a:pPr>
                      <a:r>
                        <a:rPr b="1" lang="en-GB" sz="1800" u="none" cap="none" strike="noStrike">
                          <a:solidFill>
                            <a:srgbClr val="0000FF"/>
                          </a:solidFill>
                          <a:latin typeface="Arial"/>
                          <a:ea typeface="Arial"/>
                          <a:cs typeface="Arial"/>
                          <a:sym typeface="Arial"/>
                        </a:rPr>
                        <a:t>1</a:t>
                      </a:r>
                      <a:endParaRPr b="1" sz="1800" u="none" cap="none" strike="noStrike">
                        <a:solidFill>
                          <a:srgbClr val="00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b="1" lang="en-GB" sz="1800" u="none" cap="none" strike="noStrike">
                          <a:solidFill>
                            <a:srgbClr val="0000FF"/>
                          </a:solidFill>
                          <a:latin typeface="Arial"/>
                          <a:ea typeface="Arial"/>
                          <a:cs typeface="Arial"/>
                          <a:sym typeface="Arial"/>
                        </a:rPr>
                        <a:t>1</a:t>
                      </a:r>
                      <a:endParaRPr b="1" sz="1800" u="none" cap="none" strike="noStrike">
                        <a:solidFill>
                          <a:srgbClr val="00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b="1" lang="en-GB" sz="1800" u="none" cap="none" strike="noStrike">
                          <a:solidFill>
                            <a:srgbClr val="0000FF"/>
                          </a:solidFill>
                          <a:latin typeface="Arial"/>
                          <a:ea typeface="Arial"/>
                          <a:cs typeface="Arial"/>
                          <a:sym typeface="Arial"/>
                        </a:rPr>
                        <a:t>1</a:t>
                      </a:r>
                      <a:endParaRPr b="1" sz="1800" u="none" cap="none" strike="noStrike">
                        <a:solidFill>
                          <a:srgbClr val="00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b="1" lang="en-GB" sz="1800" u="none" cap="none" strike="noStrike">
                          <a:solidFill>
                            <a:srgbClr val="0000FF"/>
                          </a:solidFill>
                          <a:latin typeface="Arial"/>
                          <a:ea typeface="Arial"/>
                          <a:cs typeface="Arial"/>
                          <a:sym typeface="Arial"/>
                        </a:rPr>
                        <a:t>1</a:t>
                      </a:r>
                      <a:endParaRPr b="1" sz="1800" u="none" cap="none" strike="noStrike">
                        <a:solidFill>
                          <a:srgbClr val="0000FF"/>
                        </a:solidFill>
                        <a:latin typeface="Arial"/>
                        <a:ea typeface="Arial"/>
                        <a:cs typeface="Arial"/>
                        <a:sym typeface="Arial"/>
                      </a:endParaRPr>
                    </a:p>
                  </a:txBody>
                  <a:tcPr marT="45725" marB="45725" marR="91450" marL="91450">
                    <a:solidFill>
                      <a:srgbClr val="EFEFEF"/>
                    </a:solidFill>
                  </a:tcPr>
                </a:tc>
                <a:tc>
                  <a:txBody>
                    <a:bodyPr>
                      <a:noAutofit/>
                    </a:bodyPr>
                    <a:lstStyle/>
                    <a:p>
                      <a:pPr indent="0" lvl="0" marL="0" marR="0" rtl="0" algn="ctr">
                        <a:spcBef>
                          <a:spcPts val="0"/>
                        </a:spcBef>
                        <a:spcAft>
                          <a:spcPts val="0"/>
                        </a:spcAft>
                        <a:buNone/>
                      </a:pPr>
                      <a:r>
                        <a:rPr b="1" lang="en-GB" sz="1800" u="none" cap="none" strike="noStrike">
                          <a:solidFill>
                            <a:srgbClr val="0000FF"/>
                          </a:solidFill>
                          <a:latin typeface="Arial"/>
                          <a:ea typeface="Arial"/>
                          <a:cs typeface="Arial"/>
                          <a:sym typeface="Arial"/>
                        </a:rPr>
                        <a:t>1</a:t>
                      </a:r>
                      <a:endParaRPr b="1" sz="1800" u="none" cap="none" strike="noStrike">
                        <a:solidFill>
                          <a:srgbClr val="0000FF"/>
                        </a:solidFill>
                        <a:latin typeface="Arial"/>
                        <a:ea typeface="Arial"/>
                        <a:cs typeface="Arial"/>
                        <a:sym typeface="Arial"/>
                      </a:endParaRPr>
                    </a:p>
                  </a:txBody>
                  <a:tcPr marT="45725" marB="45725" marR="91450" marL="91450">
                    <a:solidFill>
                      <a:srgbClr val="EFEFE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Effect filter="fade" transition="in">
                                      <p:cBhvr>
                                        <p:cTn dur="1000"/>
                                        <p:tgtEl>
                                          <p:spTgt spid="3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Effect filter="fade" transition="in">
                                      <p:cBhvr>
                                        <p:cTn dur="1000"/>
                                        <p:tgtEl>
                                          <p:spTgt spid="3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animEffect filter="fade" transition="in">
                                      <p:cBhvr>
                                        <p:cTn dur="1000"/>
                                        <p:tgtEl>
                                          <p:spTgt spid="3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animEffect filter="fade" transition="in">
                                      <p:cBhvr>
                                        <p:cTn dur="1000"/>
                                        <p:tgtEl>
                                          <p:spTgt spid="3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animEffect filter="fade" transition="in">
                                      <p:cBhvr>
                                        <p:cTn dur="1000"/>
                                        <p:tgtEl>
                                          <p:spTgt spid="3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5" st="5"/>
                                            </p:txEl>
                                          </p:spTgt>
                                        </p:tgtEl>
                                        <p:attrNameLst>
                                          <p:attrName>style.visibility</p:attrName>
                                        </p:attrNameLst>
                                      </p:cBhvr>
                                      <p:to>
                                        <p:strVal val="visible"/>
                                      </p:to>
                                    </p:set>
                                    <p:animEffect filter="fade" transition="in">
                                      <p:cBhvr>
                                        <p:cTn dur="1000"/>
                                        <p:tgtEl>
                                          <p:spTgt spid="3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6" st="6"/>
                                            </p:txEl>
                                          </p:spTgt>
                                        </p:tgtEl>
                                        <p:attrNameLst>
                                          <p:attrName>style.visibility</p:attrName>
                                        </p:attrNameLst>
                                      </p:cBhvr>
                                      <p:to>
                                        <p:strVal val="visible"/>
                                      </p:to>
                                    </p:set>
                                    <p:animEffect filter="fade" transition="in">
                                      <p:cBhvr>
                                        <p:cTn dur="1000"/>
                                        <p:tgtEl>
                                          <p:spTgt spid="3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7" st="7"/>
                                            </p:txEl>
                                          </p:spTgt>
                                        </p:tgtEl>
                                        <p:attrNameLst>
                                          <p:attrName>style.visibility</p:attrName>
                                        </p:attrNameLst>
                                      </p:cBhvr>
                                      <p:to>
                                        <p:strVal val="visible"/>
                                      </p:to>
                                    </p:set>
                                    <p:animEffect filter="fade" transition="in">
                                      <p:cBhvr>
                                        <p:cTn dur="1000"/>
                                        <p:tgtEl>
                                          <p:spTgt spid="39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8" st="8"/>
                                            </p:txEl>
                                          </p:spTgt>
                                        </p:tgtEl>
                                        <p:attrNameLst>
                                          <p:attrName>style.visibility</p:attrName>
                                        </p:attrNameLst>
                                      </p:cBhvr>
                                      <p:to>
                                        <p:strVal val="visible"/>
                                      </p:to>
                                    </p:set>
                                    <p:animEffect filter="fade" transition="in">
                                      <p:cBhvr>
                                        <p:cTn dur="1000"/>
                                        <p:tgtEl>
                                          <p:spTgt spid="39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9" st="9"/>
                                            </p:txEl>
                                          </p:spTgt>
                                        </p:tgtEl>
                                        <p:attrNameLst>
                                          <p:attrName>style.visibility</p:attrName>
                                        </p:attrNameLst>
                                      </p:cBhvr>
                                      <p:to>
                                        <p:strVal val="visible"/>
                                      </p:to>
                                    </p:set>
                                    <p:animEffect filter="fade" transition="in">
                                      <p:cBhvr>
                                        <p:cTn dur="1000"/>
                                        <p:tgtEl>
                                          <p:spTgt spid="39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10" st="10"/>
                                            </p:txEl>
                                          </p:spTgt>
                                        </p:tgtEl>
                                        <p:attrNameLst>
                                          <p:attrName>style.visibility</p:attrName>
                                        </p:attrNameLst>
                                      </p:cBhvr>
                                      <p:to>
                                        <p:strVal val="visible"/>
                                      </p:to>
                                    </p:set>
                                    <p:animEffect filter="fade" transition="in">
                                      <p:cBhvr>
                                        <p:cTn dur="1000"/>
                                        <p:tgtEl>
                                          <p:spTgt spid="39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11" st="11"/>
                                            </p:txEl>
                                          </p:spTgt>
                                        </p:tgtEl>
                                        <p:attrNameLst>
                                          <p:attrName>style.visibility</p:attrName>
                                        </p:attrNameLst>
                                      </p:cBhvr>
                                      <p:to>
                                        <p:strVal val="visible"/>
                                      </p:to>
                                    </p:set>
                                    <p:animEffect filter="fade" transition="in">
                                      <p:cBhvr>
                                        <p:cTn dur="1000"/>
                                        <p:tgtEl>
                                          <p:spTgt spid="390">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0"/>
          <p:cNvSpPr txBox="1"/>
          <p:nvPr>
            <p:ph type="title"/>
          </p:nvPr>
        </p:nvSpPr>
        <p:spPr>
          <a:xfrm>
            <a:off x="2201800" y="635525"/>
            <a:ext cx="53784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Electronic Circuits and Logic</a:t>
            </a:r>
            <a:endParaRPr b="1" i="0" sz="2400" u="none" cap="none" strike="noStrike">
              <a:solidFill>
                <a:schemeClr val="dk2"/>
              </a:solidFill>
              <a:latin typeface="Arial"/>
              <a:ea typeface="Arial"/>
              <a:cs typeface="Arial"/>
              <a:sym typeface="Arial"/>
            </a:endParaRPr>
          </a:p>
        </p:txBody>
      </p:sp>
      <p:sp>
        <p:nvSpPr>
          <p:cNvPr id="397" name="Google Shape;397;p60"/>
          <p:cNvSpPr txBox="1"/>
          <p:nvPr/>
        </p:nvSpPr>
        <p:spPr>
          <a:xfrm>
            <a:off x="561625" y="1458150"/>
            <a:ext cx="4217400" cy="4578900"/>
          </a:xfrm>
          <a:prstGeom prst="rect">
            <a:avLst/>
          </a:prstGeom>
          <a:noFill/>
          <a:ln>
            <a:noFill/>
          </a:ln>
        </p:spPr>
        <p:txBody>
          <a:bodyPr anchorCtr="0" anchor="t" bIns="46800" lIns="90000" spcFirstLastPara="1" rIns="90000" wrap="square" tIns="46800">
            <a:noAutofit/>
          </a:bodyPr>
          <a:lstStyle/>
          <a:p>
            <a:pPr indent="-342900" lvl="2" marL="342900" rtl="0" algn="l">
              <a:lnSpc>
                <a:spcPct val="93000"/>
              </a:lnSpc>
              <a:spcBef>
                <a:spcPts val="0"/>
              </a:spcBef>
              <a:spcAft>
                <a:spcPts val="0"/>
              </a:spcAft>
              <a:buClr>
                <a:srgbClr val="434343"/>
              </a:buClr>
              <a:buSzPts val="2000"/>
              <a:buFont typeface="Arial"/>
              <a:buChar char="•"/>
            </a:pPr>
            <a:r>
              <a:rPr lang="en-GB" sz="2000">
                <a:solidFill>
                  <a:srgbClr val="434343"/>
                </a:solidFill>
              </a:rPr>
              <a:t>Sum = A ⊕ B ⊕ C</a:t>
            </a:r>
            <a:r>
              <a:rPr baseline="-25000" lang="en-GB" sz="2000">
                <a:solidFill>
                  <a:srgbClr val="434343"/>
                </a:solidFill>
              </a:rPr>
              <a:t>in </a:t>
            </a:r>
            <a:endParaRPr baseline="-25000" sz="2000">
              <a:solidFill>
                <a:srgbClr val="434343"/>
              </a:solidFill>
            </a:endParaRPr>
          </a:p>
          <a:p>
            <a:pPr indent="0" lvl="3" marL="457200" rtl="0" algn="l">
              <a:lnSpc>
                <a:spcPct val="93000"/>
              </a:lnSpc>
              <a:spcBef>
                <a:spcPts val="800"/>
              </a:spcBef>
              <a:spcAft>
                <a:spcPts val="0"/>
              </a:spcAft>
              <a:buNone/>
            </a:pPr>
            <a:r>
              <a:rPr lang="en-GB" sz="2000">
                <a:solidFill>
                  <a:srgbClr val="434343"/>
                </a:solidFill>
              </a:rPr>
              <a:t>C</a:t>
            </a:r>
            <a:r>
              <a:rPr baseline="-25000" lang="en-GB" sz="2000">
                <a:solidFill>
                  <a:srgbClr val="434343"/>
                </a:solidFill>
              </a:rPr>
              <a:t>out</a:t>
            </a:r>
            <a:r>
              <a:rPr lang="en-GB" sz="2000">
                <a:solidFill>
                  <a:srgbClr val="434343"/>
                </a:solidFill>
              </a:rPr>
              <a:t> = (A ∧ B) ∨ ((A ⊕ B) ∧ C</a:t>
            </a:r>
            <a:r>
              <a:rPr baseline="-25000" lang="en-GB" sz="2000">
                <a:solidFill>
                  <a:srgbClr val="434343"/>
                </a:solidFill>
              </a:rPr>
              <a:t>in</a:t>
            </a:r>
            <a:r>
              <a:rPr lang="en-GB" sz="2000">
                <a:solidFill>
                  <a:srgbClr val="434343"/>
                </a:solidFill>
              </a:rPr>
              <a:t>)</a:t>
            </a:r>
            <a:endParaRPr sz="2000">
              <a:solidFill>
                <a:srgbClr val="434343"/>
              </a:solidFill>
            </a:endParaRPr>
          </a:p>
          <a:p>
            <a:pPr indent="0" lvl="3" marL="457200" rtl="0" algn="l">
              <a:lnSpc>
                <a:spcPct val="93000"/>
              </a:lnSpc>
              <a:spcBef>
                <a:spcPts val="800"/>
              </a:spcBef>
              <a:spcAft>
                <a:spcPts val="0"/>
              </a:spcAft>
              <a:buNone/>
            </a:pPr>
            <a:r>
              <a:t/>
            </a:r>
            <a:endParaRPr sz="2000">
              <a:solidFill>
                <a:srgbClr val="434343"/>
              </a:solidFill>
            </a:endParaRPr>
          </a:p>
          <a:p>
            <a:pPr indent="-342900" lvl="2" marL="342900" rtl="0" algn="l">
              <a:lnSpc>
                <a:spcPct val="93000"/>
              </a:lnSpc>
              <a:spcBef>
                <a:spcPts val="800"/>
              </a:spcBef>
              <a:spcAft>
                <a:spcPts val="0"/>
              </a:spcAft>
              <a:buClr>
                <a:srgbClr val="434343"/>
              </a:buClr>
              <a:buSzPts val="2000"/>
              <a:buFont typeface="Arial"/>
              <a:buChar char="•"/>
            </a:pPr>
            <a:r>
              <a:rPr lang="en-GB" sz="2000">
                <a:solidFill>
                  <a:srgbClr val="434343"/>
                </a:solidFill>
              </a:rPr>
              <a:t>Circuit is a </a:t>
            </a:r>
            <a:r>
              <a:rPr b="1" i="1" lang="en-GB" sz="2000">
                <a:solidFill>
                  <a:srgbClr val="434343"/>
                </a:solidFill>
              </a:rPr>
              <a:t>full adder</a:t>
            </a:r>
            <a:endParaRPr b="1" i="1" sz="2000">
              <a:solidFill>
                <a:srgbClr val="434343"/>
              </a:solidFill>
            </a:endParaRPr>
          </a:p>
          <a:p>
            <a:pPr indent="0" lvl="0" marL="457200" rtl="0" algn="l">
              <a:lnSpc>
                <a:spcPct val="93000"/>
              </a:lnSpc>
              <a:spcBef>
                <a:spcPts val="800"/>
              </a:spcBef>
              <a:spcAft>
                <a:spcPts val="0"/>
              </a:spcAft>
              <a:buNone/>
            </a:pPr>
            <a:r>
              <a:t/>
            </a:r>
            <a:endParaRPr sz="1800">
              <a:solidFill>
                <a:srgbClr val="434343"/>
              </a:solidFill>
            </a:endParaRPr>
          </a:p>
          <a:p>
            <a:pPr indent="0" lvl="0" marL="457200" rtl="0" algn="l">
              <a:lnSpc>
                <a:spcPct val="93000"/>
              </a:lnSpc>
              <a:spcBef>
                <a:spcPts val="800"/>
              </a:spcBef>
              <a:spcAft>
                <a:spcPts val="0"/>
              </a:spcAft>
              <a:buNone/>
            </a:pPr>
            <a:r>
              <a:t/>
            </a:r>
            <a:endParaRPr sz="1800">
              <a:solidFill>
                <a:srgbClr val="434343"/>
              </a:solidFill>
            </a:endParaRPr>
          </a:p>
          <a:p>
            <a:pPr indent="-214312" lvl="0" marL="341312" rtl="0" algn="l">
              <a:lnSpc>
                <a:spcPct val="93000"/>
              </a:lnSpc>
              <a:spcBef>
                <a:spcPts val="800"/>
              </a:spcBef>
              <a:spcAft>
                <a:spcPts val="0"/>
              </a:spcAft>
              <a:buNone/>
            </a:pPr>
            <a:r>
              <a:t/>
            </a:r>
            <a:endParaRPr sz="2000">
              <a:solidFill>
                <a:srgbClr val="434343"/>
              </a:solidFill>
            </a:endParaRPr>
          </a:p>
        </p:txBody>
      </p:sp>
      <p:pic>
        <p:nvPicPr>
          <p:cNvPr id="398" name="Google Shape;398;p60"/>
          <p:cNvPicPr preferRelativeResize="0"/>
          <p:nvPr/>
        </p:nvPicPr>
        <p:blipFill rotWithShape="1">
          <a:blip r:embed="rId3">
            <a:alphaModFix/>
          </a:blip>
          <a:srcRect b="0" l="0" r="0" t="0"/>
          <a:stretch/>
        </p:blipFill>
        <p:spPr>
          <a:xfrm>
            <a:off x="4715864" y="2206800"/>
            <a:ext cx="4172700" cy="2972400"/>
          </a:xfrm>
          <a:prstGeom prst="rect">
            <a:avLst/>
          </a:prstGeom>
          <a:noFill/>
          <a:ln>
            <a:noFill/>
          </a:ln>
        </p:spPr>
      </p:pic>
      <p:sp>
        <p:nvSpPr>
          <p:cNvPr id="399" name="Google Shape;399;p60"/>
          <p:cNvSpPr txBox="1"/>
          <p:nvPr/>
        </p:nvSpPr>
        <p:spPr>
          <a:xfrm>
            <a:off x="561625" y="3183725"/>
            <a:ext cx="4641900" cy="3000000"/>
          </a:xfrm>
          <a:prstGeom prst="rect">
            <a:avLst/>
          </a:prstGeom>
          <a:noFill/>
          <a:ln>
            <a:noFill/>
          </a:ln>
        </p:spPr>
        <p:txBody>
          <a:bodyPr anchorCtr="0" anchor="ctr" bIns="91425" lIns="91425" spcFirstLastPara="1" rIns="91425" wrap="square" tIns="91425">
            <a:noAutofit/>
          </a:bodyPr>
          <a:lstStyle/>
          <a:p>
            <a:pPr indent="0" lvl="0" marL="0" rtl="0" algn="l">
              <a:lnSpc>
                <a:spcPct val="93000"/>
              </a:lnSpc>
              <a:spcBef>
                <a:spcPts val="800"/>
              </a:spcBef>
              <a:spcAft>
                <a:spcPts val="0"/>
              </a:spcAft>
              <a:buNone/>
            </a:pPr>
            <a:r>
              <a:rPr lang="en-GB" sz="1800">
                <a:solidFill>
                  <a:srgbClr val="434343"/>
                </a:solidFill>
              </a:rPr>
              <a:t>*Sum is the sum output of half adder of A and B, half added to the carry in</a:t>
            </a:r>
            <a:endParaRPr sz="1800">
              <a:solidFill>
                <a:srgbClr val="434343"/>
              </a:solidFill>
            </a:endParaRPr>
          </a:p>
          <a:p>
            <a:pPr indent="0" lvl="0" marL="0" rtl="0" algn="l">
              <a:lnSpc>
                <a:spcPct val="93000"/>
              </a:lnSpc>
              <a:spcBef>
                <a:spcPts val="800"/>
              </a:spcBef>
              <a:spcAft>
                <a:spcPts val="0"/>
              </a:spcAft>
              <a:buNone/>
            </a:pPr>
            <a:r>
              <a:rPr lang="en-GB" sz="1800">
                <a:solidFill>
                  <a:srgbClr val="434343"/>
                </a:solidFill>
              </a:rPr>
              <a:t>*Carry out is the IR of the carry out of the two half adders</a:t>
            </a:r>
            <a:endParaRPr i="1" sz="20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0" st="0"/>
                                            </p:txEl>
                                          </p:spTgt>
                                        </p:tgtEl>
                                        <p:attrNameLst>
                                          <p:attrName>style.visibility</p:attrName>
                                        </p:attrNameLst>
                                      </p:cBhvr>
                                      <p:to>
                                        <p:strVal val="visible"/>
                                      </p:to>
                                    </p:set>
                                    <p:animEffect filter="fade" transition="in">
                                      <p:cBhvr>
                                        <p:cTn dur="1000"/>
                                        <p:tgtEl>
                                          <p:spTgt spid="3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1" st="1"/>
                                            </p:txEl>
                                          </p:spTgt>
                                        </p:tgtEl>
                                        <p:attrNameLst>
                                          <p:attrName>style.visibility</p:attrName>
                                        </p:attrNameLst>
                                      </p:cBhvr>
                                      <p:to>
                                        <p:strVal val="visible"/>
                                      </p:to>
                                    </p:set>
                                    <p:animEffect filter="fade" transition="in">
                                      <p:cBhvr>
                                        <p:cTn dur="1000"/>
                                        <p:tgtEl>
                                          <p:spTgt spid="39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Office Theme">
  <a:themeElements>
    <a:clrScheme name="Heriot-Watt">
      <a:dk1>
        <a:srgbClr val="5E6A71"/>
      </a:dk1>
      <a:lt1>
        <a:srgbClr val="FFFFFF"/>
      </a:lt1>
      <a:dk2>
        <a:srgbClr val="0098DB"/>
      </a:dk2>
      <a:lt2>
        <a:srgbClr val="00549F"/>
      </a:lt2>
      <a:accent1>
        <a:srgbClr val="0098DB"/>
      </a:accent1>
      <a:accent2>
        <a:srgbClr val="A5ACAF"/>
      </a:accent2>
      <a:accent3>
        <a:srgbClr val="5E6A71"/>
      </a:accent3>
      <a:accent4>
        <a:srgbClr val="00549F"/>
      </a:accent4>
      <a:accent5>
        <a:srgbClr val="72BCFF"/>
      </a:accent5>
      <a:accent6>
        <a:srgbClr val="BCC3C7"/>
      </a:accent6>
      <a:hlink>
        <a:srgbClr val="0098DB"/>
      </a:hlink>
      <a:folHlink>
        <a:srgbClr val="A5AC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Heriot-Watt">
      <a:dk1>
        <a:srgbClr val="5E6A71"/>
      </a:dk1>
      <a:lt1>
        <a:srgbClr val="FFFFFF"/>
      </a:lt1>
      <a:dk2>
        <a:srgbClr val="0098DB"/>
      </a:dk2>
      <a:lt2>
        <a:srgbClr val="00549F"/>
      </a:lt2>
      <a:accent1>
        <a:srgbClr val="0098DB"/>
      </a:accent1>
      <a:accent2>
        <a:srgbClr val="A5ACAF"/>
      </a:accent2>
      <a:accent3>
        <a:srgbClr val="5E6A71"/>
      </a:accent3>
      <a:accent4>
        <a:srgbClr val="00549F"/>
      </a:accent4>
      <a:accent5>
        <a:srgbClr val="72BCFF"/>
      </a:accent5>
      <a:accent6>
        <a:srgbClr val="BCC3C7"/>
      </a:accent6>
      <a:hlink>
        <a:srgbClr val="0098DB"/>
      </a:hlink>
      <a:folHlink>
        <a:srgbClr val="A5AC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Office Theme">
  <a:themeElements>
    <a:clrScheme name="Heriot-Watt">
      <a:dk1>
        <a:srgbClr val="5E6A71"/>
      </a:dk1>
      <a:lt1>
        <a:srgbClr val="FFFFFF"/>
      </a:lt1>
      <a:dk2>
        <a:srgbClr val="0098DB"/>
      </a:dk2>
      <a:lt2>
        <a:srgbClr val="00549F"/>
      </a:lt2>
      <a:accent1>
        <a:srgbClr val="0098DB"/>
      </a:accent1>
      <a:accent2>
        <a:srgbClr val="A5ACAF"/>
      </a:accent2>
      <a:accent3>
        <a:srgbClr val="5E6A71"/>
      </a:accent3>
      <a:accent4>
        <a:srgbClr val="00549F"/>
      </a:accent4>
      <a:accent5>
        <a:srgbClr val="72BCFF"/>
      </a:accent5>
      <a:accent6>
        <a:srgbClr val="BCC3C7"/>
      </a:accent6>
      <a:hlink>
        <a:srgbClr val="0098DB"/>
      </a:hlink>
      <a:folHlink>
        <a:srgbClr val="A5AC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