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5.2.2023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HASAN KIRIK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2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Ekran Gösterisi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HASAN KIRIK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HASAN KIRIK</dc:title>
  <dc:creator>User</dc:creator>
  <cp:lastModifiedBy>User</cp:lastModifiedBy>
  <cp:revision>1</cp:revision>
  <dcterms:created xsi:type="dcterms:W3CDTF">2023-02-05T06:53:55Z</dcterms:created>
  <dcterms:modified xsi:type="dcterms:W3CDTF">2023-02-05T06:54:28Z</dcterms:modified>
</cp:coreProperties>
</file>