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2020-07-14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2020-07-14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2020-07-14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2020-07-14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2020-07-14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2020-07-14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2020-07-14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2020-07-14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2020-07-14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2020-07-14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70a7a80-52b2-4a6b-b8f3-748dff686f5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5C9F6FF797C9468560BF16DA4DA3E2" ma:contentTypeVersion="13" ma:contentTypeDescription="Create a new document." ma:contentTypeScope="" ma:versionID="23e165ad408b993b5504d6d73736179d">
  <xsd:schema xmlns:xsd="http://www.w3.org/2001/XMLSchema" xmlns:xs="http://www.w3.org/2001/XMLSchema" xmlns:p="http://schemas.microsoft.com/office/2006/metadata/properties" xmlns:ns3="e70a7a80-52b2-4a6b-b8f3-748dff686f5c" xmlns:ns4="2c1522a2-f625-491a-a124-f744dccee9dc" targetNamespace="http://schemas.microsoft.com/office/2006/metadata/properties" ma:root="true" ma:fieldsID="a5d0d47460aa80f73975607abe008112" ns3:_="" ns4:_="">
    <xsd:import namespace="e70a7a80-52b2-4a6b-b8f3-748dff686f5c"/>
    <xsd:import namespace="2c1522a2-f625-491a-a124-f744dccee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a7a80-52b2-4a6b-b8f3-748dff686f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1522a2-f625-491a-a124-f744dccee9d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e70a7a80-52b2-4a6b-b8f3-748dff686f5c"/>
    <ds:schemaRef ds:uri="2c1522a2-f625-491a-a124-f744dccee9d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33456D-C2C3-49AB-9D66-DFB7D8E67C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0a7a80-52b2-4a6b-b8f3-748dff686f5c"/>
    <ds:schemaRef ds:uri="2c1522a2-f625-491a-a124-f744dccee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{E2CD72FA-3C18-46AC-B483-8EDAA3AB4842}tf78438558_wac</Template>
  <TotalTime>0</TotalTime>
  <Words>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Title Lorem Ipsum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2020-07-14T19:10:56Z</dcterms:created>
  <dcterms:modified xsi:type="dcterms:W3CDTF">2020-07-14T19:11:05Z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0x0101008C5C9F6FF797C9468560BF16DA4DA3E2</vt:lpwstr>
  </property>
</Properties>
</file>