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handoutMasterIdLst>
    <p:handoutMasterId r:id="rId16"/>
  </p:handoutMasterIdLst>
  <p:sldIdLst>
    <p:sldId id="267" r:id="rId5"/>
    <p:sldId id="257" r:id="rId6"/>
    <p:sldId id="258" r:id="rId7"/>
    <p:sldId id="259" r:id="rId8"/>
    <p:sldId id="261" r:id="rId9"/>
    <p:sldId id="262" r:id="rId10"/>
    <p:sldId id="263" r:id="rId11"/>
    <p:sldId id="264" r:id="rId12"/>
    <p:sldId id="265" r:id="rId13"/>
    <p:sldId id="266"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712" autoAdjust="0"/>
  </p:normalViewPr>
  <p:slideViewPr>
    <p:cSldViewPr snapToGrid="0">
      <p:cViewPr varScale="1">
        <p:scale>
          <a:sx n="90" d="100"/>
          <a:sy n="90" d="100"/>
        </p:scale>
        <p:origin x="576"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2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2020-07-15</a:t>
            </a:fld>
            <a:endParaRPr lang="en-US" dirty="0"/>
          </a:p>
        </p:txBody>
      </p:sp>
      <p:sp>
        <p:nvSpPr>
          <p:cNvPr id="4" name="Footer Placeholder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15128" y="1397977"/>
            <a:ext cx="8361229" cy="3007447"/>
          </a:xfrm>
        </p:spPr>
        <p:txBody>
          <a:bodyPr anchor="ctr" anchorCtr="0">
            <a:noAutofit/>
          </a:bodyPr>
          <a:lstStyle>
            <a:lvl1pPr algn="ctr">
              <a:defRPr sz="66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679906" y="4475023"/>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B77EF04-6424-4B70-94D1-FC932CBBDD9B}" type="datetimeFigureOut">
              <a:rPr lang="en-US" noProof="0" smtClean="0"/>
              <a:t>2020-07-15</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38049E5-7B53-4E85-8972-7D6C4BCE5BB9}" type="slidenum">
              <a:rPr lang="en-US" noProof="0" smtClean="0"/>
              <a:t>‹#›</a:t>
            </a:fld>
            <a:endParaRPr lang="en-US" noProof="0" dirty="0"/>
          </a:p>
        </p:txBody>
      </p:sp>
      <p:sp>
        <p:nvSpPr>
          <p:cNvPr id="13" name="L-Shape 12">
            <a:extLst>
              <a:ext uri="{FF2B5EF4-FFF2-40B4-BE49-F238E27FC236}">
                <a16:creationId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5" name="L-Shape 14">
            <a:extLst>
              <a:ext uri="{FF2B5EF4-FFF2-40B4-BE49-F238E27FC236}">
                <a16:creationId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485900"/>
          </a:xfrm>
        </p:spPr>
        <p:txBody>
          <a:bodyPr>
            <a:normAutofit/>
          </a:bodyPr>
          <a:lstStyle>
            <a:lvl1pPr>
              <a:defRPr sz="4800">
                <a:solidFill>
                  <a:schemeClr val="tx2"/>
                </a:solidFill>
              </a:defRPr>
            </a:lvl1pPr>
          </a:lstStyle>
          <a:p>
            <a:r>
              <a:rPr lang="en-US" noProof="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B77EF04-6424-4B70-94D1-FC932CBBDD9B}" type="datetimeFigureOut">
              <a:rPr lang="en-US" noProof="0" smtClean="0"/>
              <a:t>2020-07-15</a:t>
            </a:fld>
            <a:endParaRPr lang="en-US" noProof="0" dirty="0"/>
          </a:p>
        </p:txBody>
      </p:sp>
      <p:sp>
        <p:nvSpPr>
          <p:cNvPr id="8" name="Footer Placeholder 7"/>
          <p:cNvSpPr>
            <a:spLocks noGrp="1"/>
          </p:cNvSpPr>
          <p:nvPr>
            <p:ph type="ftr" sz="quarter" idx="11"/>
          </p:nvPr>
        </p:nvSpPr>
        <p:spPr/>
        <p:txBody>
          <a:bodyPr/>
          <a:lstStyle/>
          <a:p>
            <a:r>
              <a:rPr lang="en-US" noProof="0" dirty="0"/>
              <a:t>Add a footer </a:t>
            </a:r>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1" name="L-Shape 10">
            <a:extLst>
              <a:ext uri="{FF2B5EF4-FFF2-40B4-BE49-F238E27FC236}">
                <a16:creationId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L-Shape 9">
            <a:extLst>
              <a:ext uri="{FF2B5EF4-FFF2-40B4-BE49-F238E27FC236}">
                <a16:creationId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2020-07-15</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2020-07-15</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7" name="Text Placeholder 6">
            <a:extLst>
              <a:ext uri="{FF2B5EF4-FFF2-40B4-BE49-F238E27FC236}">
                <a16:creationId xmlns:a16="http://schemas.microsoft.com/office/drawing/2014/main" id="{CAFD1631-6749-4027-9415-B72D163BBD58}"/>
              </a:ext>
            </a:extLst>
          </p:cNvPr>
          <p:cNvSpPr>
            <a:spLocks noGrp="1"/>
          </p:cNvSpPr>
          <p:nvPr>
            <p:ph type="body" sz="quarter" idx="13"/>
          </p:nvPr>
        </p:nvSpPr>
        <p:spPr>
          <a:xfrm>
            <a:off x="1560471" y="2297695"/>
            <a:ext cx="9071059" cy="2767600"/>
          </a:xfrm>
        </p:spPr>
        <p:txBody>
          <a:bodyPr anchor="ct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226610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2020-07-15</a:t>
            </a:fld>
            <a:endParaRPr lang="en-US" noProof="0" dirty="0"/>
          </a:p>
        </p:txBody>
      </p:sp>
      <p:sp>
        <p:nvSpPr>
          <p:cNvPr id="3" name="Footer Placeholder 2"/>
          <p:cNvSpPr>
            <a:spLocks noGrp="1"/>
          </p:cNvSpPr>
          <p:nvPr>
            <p:ph type="ftr" sz="quarter" idx="11"/>
          </p:nvPr>
        </p:nvSpPr>
        <p:spPr/>
        <p:txBody>
          <a:bodyPr/>
          <a:lstStyle/>
          <a:p>
            <a:r>
              <a:rPr lang="en-US" noProof="0" dirty="0"/>
              <a:t>Add a footer </a:t>
            </a:r>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Second Option">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L-Shape 9">
            <a:extLst>
              <a:ext uri="{FF2B5EF4-FFF2-40B4-BE49-F238E27FC236}">
                <a16:creationId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Rectangle 8" title="Side bar">
            <a:extLst>
              <a:ext uri="{FF2B5EF4-FFF2-40B4-BE49-F238E27FC236}">
                <a16:creationId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397977" y="1151796"/>
            <a:ext cx="9504485" cy="3007447"/>
          </a:xfrm>
        </p:spPr>
        <p:txBody>
          <a:bodyPr anchor="ctr" anchorCtr="0">
            <a:noAutofit/>
          </a:bodyPr>
          <a:lstStyle>
            <a:lvl1pPr algn="ctr">
              <a:defRPr sz="6600" cap="none" baseline="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1397977" y="4897053"/>
            <a:ext cx="9504485" cy="1086237"/>
          </a:xfrm>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bg1"/>
                </a:solidFill>
              </a:defRPr>
            </a:lvl1pPr>
          </a:lstStyle>
          <a:p>
            <a:fld id="{3B77EF04-6424-4B70-94D1-FC932CBBDD9B}" type="datetimeFigureOut">
              <a:rPr lang="en-US" noProof="0" smtClean="0"/>
              <a:pPr/>
              <a:t>2020-07-15</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bg1"/>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bg1"/>
                </a:solidFill>
              </a:defRPr>
            </a:lvl1pPr>
          </a:lstStyle>
          <a:p>
            <a:fld id="{B38049E5-7B53-4E85-8972-7D6C4BCE5BB9}" type="slidenum">
              <a:rPr lang="en-US" noProof="0" smtClean="0"/>
              <a:pPr/>
              <a:t>‹#›</a:t>
            </a:fld>
            <a:endParaRPr lang="en-US" noProof="0" dirty="0"/>
          </a:p>
        </p:txBody>
      </p:sp>
      <p:sp>
        <p:nvSpPr>
          <p:cNvPr id="11" name="L-Shape 10">
            <a:extLst>
              <a:ext uri="{FF2B5EF4-FFF2-40B4-BE49-F238E27FC236}">
                <a16:creationId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720213"/>
          </a:xfrm>
        </p:spPr>
        <p:txBody>
          <a:bodyPr>
            <a:noAutofit/>
          </a:bodyPr>
          <a:lstStyle>
            <a:lvl1pPr>
              <a:defRPr sz="4800"/>
            </a:lvl1pPr>
          </a:lstStyle>
          <a:p>
            <a:r>
              <a:rPr lang="en-US" noProof="0"/>
              <a:t>Click To Edit Master Title Style</a:t>
            </a:r>
          </a:p>
        </p:txBody>
      </p:sp>
      <p:sp>
        <p:nvSpPr>
          <p:cNvPr id="3" name="Content Placeholder 2"/>
          <p:cNvSpPr>
            <a:spLocks noGrp="1"/>
          </p:cNvSpPr>
          <p:nvPr>
            <p:ph idx="1"/>
          </p:nvPr>
        </p:nvSpPr>
        <p:spPr>
          <a:xfrm>
            <a:off x="1371600" y="1484671"/>
            <a:ext cx="9601200" cy="438272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B77EF04-6424-4B70-94D1-FC932CBBDD9B}" type="datetimeFigureOut">
              <a:rPr lang="en-US" noProof="0" smtClean="0"/>
              <a:t>2020-07-15</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cxnSp>
        <p:nvCxnSpPr>
          <p:cNvPr id="7" name="Straight Connector 6">
            <a:extLst>
              <a:ext uri="{FF2B5EF4-FFF2-40B4-BE49-F238E27FC236}">
                <a16:creationId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and Pictur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2020-07-15</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icture Placeholder 12">
            <a:extLst>
              <a:ext uri="{FF2B5EF4-FFF2-40B4-BE49-F238E27FC236}">
                <a16:creationId xmlns:a16="http://schemas.microsoft.com/office/drawing/2014/main" id="{9786B981-6A78-425B-97A2-BA24E40DB7AD}"/>
              </a:ext>
            </a:extLst>
          </p:cNvPr>
          <p:cNvSpPr>
            <a:spLocks noGrp="1"/>
          </p:cNvSpPr>
          <p:nvPr>
            <p:ph type="pic" sz="quarter" idx="13"/>
          </p:nvPr>
        </p:nvSpPr>
        <p:spPr>
          <a:xfrm>
            <a:off x="7145761" y="670570"/>
            <a:ext cx="4151312" cy="4248000"/>
          </a:xfrm>
          <a:prstGeom prst="ellipse">
            <a:avLst/>
          </a:prstGeom>
          <a:ln w="38100">
            <a:solidFill>
              <a:schemeClr val="bg2"/>
            </a:solidFill>
          </a:ln>
          <a:effectLst>
            <a:innerShdw blurRad="114300">
              <a:prstClr val="black"/>
            </a:innerShdw>
          </a:effectLst>
        </p:spPr>
        <p:txBody>
          <a:bodyPr anchor="ctr" anchorCtr="0"/>
          <a:lstStyle>
            <a:lvl1pPr>
              <a:defRPr>
                <a:solidFill>
                  <a:schemeClr val="bg1"/>
                </a:solidFill>
              </a:defRPr>
            </a:lvl1pPr>
          </a:lstStyle>
          <a:p>
            <a:r>
              <a:rPr lang="en-US" noProof="0"/>
              <a:t>Click icon to add picture</a:t>
            </a:r>
            <a:endParaRPr lang="en-US" noProof="0" dirty="0"/>
          </a:p>
        </p:txBody>
      </p:sp>
      <p:sp>
        <p:nvSpPr>
          <p:cNvPr id="17" name="Content Placeholder 15">
            <a:extLst>
              <a:ext uri="{FF2B5EF4-FFF2-40B4-BE49-F238E27FC236}">
                <a16:creationId xmlns:a16="http://schemas.microsoft.com/office/drawing/2014/main" id="{A21C7D74-31FD-4638-819B-6F7351A1770B}"/>
              </a:ext>
            </a:extLst>
          </p:cNvPr>
          <p:cNvSpPr>
            <a:spLocks noGrp="1"/>
          </p:cNvSpPr>
          <p:nvPr>
            <p:ph sz="quarter" idx="15"/>
          </p:nvPr>
        </p:nvSpPr>
        <p:spPr>
          <a:xfrm>
            <a:off x="6747294" y="5188236"/>
            <a:ext cx="4858459" cy="1126906"/>
          </a:xfrm>
          <a:solidFill>
            <a:schemeClr val="bg2"/>
          </a:solidFill>
          <a:ln>
            <a:noFill/>
          </a:ln>
          <a:effectLst>
            <a:innerShdw blurRad="114300">
              <a:prstClr val="black"/>
            </a:innerShdw>
          </a:effectLst>
        </p:spPr>
        <p:txBody>
          <a:bodyPr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2020-07-15</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8" name="Content Placeholder 2">
            <a:extLst>
              <a:ext uri="{FF2B5EF4-FFF2-40B4-BE49-F238E27FC236}">
                <a16:creationId xmlns:a16="http://schemas.microsoft.com/office/drawing/2014/main"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a:buNone/>
            </a:pPr>
            <a:r>
              <a:rPr lang="en-US" noProof="0"/>
              <a:t>Click to edit Master text styles</a:t>
            </a:r>
          </a:p>
          <a:p>
            <a:pPr marL="0" lvl="1" indent="0" algn="ctr">
              <a:buNone/>
            </a:pPr>
            <a:r>
              <a:rPr lang="en-US" noProof="0"/>
              <a:t>Second level</a:t>
            </a:r>
          </a:p>
          <a:p>
            <a:pPr marL="0" lvl="2" indent="0" algn="ctr">
              <a:buNone/>
            </a:pPr>
            <a:r>
              <a:rPr lang="en-US" noProof="0"/>
              <a:t>Third level</a:t>
            </a:r>
          </a:p>
          <a:p>
            <a:pPr marL="0" lvl="3" indent="0" algn="ctr">
              <a:buNone/>
            </a:pPr>
            <a:r>
              <a:rPr lang="en-US" noProof="0"/>
              <a:t>Fourth level</a:t>
            </a:r>
          </a:p>
          <a:p>
            <a:pPr marL="0" lvl="4" indent="0" algn="ctr">
              <a:buNone/>
            </a:pPr>
            <a:r>
              <a:rPr lang="en-US" noProof="0"/>
              <a:t>Fifth level</a:t>
            </a:r>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TItle, and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accent3"/>
              </a:solidFill>
            </a:endParaRPr>
          </a:p>
        </p:txBody>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2020-07-15</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0" name="Picture Placeholder 9">
            <a:extLst>
              <a:ext uri="{FF2B5EF4-FFF2-40B4-BE49-F238E27FC236}">
                <a16:creationId xmlns:a16="http://schemas.microsoft.com/office/drawing/2014/main" id="{3BDA3A4D-2561-4EEB-8787-E1A652565755}"/>
              </a:ext>
            </a:extLst>
          </p:cNvPr>
          <p:cNvSpPr>
            <a:spLocks noGrp="1"/>
          </p:cNvSpPr>
          <p:nvPr>
            <p:ph type="pic" sz="quarter" idx="13"/>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a:lstStyle>
            <a:lvl1pPr>
              <a:defRPr>
                <a:solidFill>
                  <a:schemeClr val="bg1"/>
                </a:solidFill>
              </a:defRPr>
            </a:lvl1pPr>
          </a:lstStyle>
          <a:p>
            <a:r>
              <a:rPr lang="en-US" noProof="0"/>
              <a:t>Click icon to add picture</a:t>
            </a:r>
            <a:endParaRPr lang="en-US" noProof="0" dirty="0"/>
          </a:p>
        </p:txBody>
      </p:sp>
      <p:sp>
        <p:nvSpPr>
          <p:cNvPr id="16" name="Text Placeholder 15">
            <a:extLst>
              <a:ext uri="{FF2B5EF4-FFF2-40B4-BE49-F238E27FC236}">
                <a16:creationId xmlns:a16="http://schemas.microsoft.com/office/drawing/2014/main" id="{FBB32A6B-92AA-4208-9120-FFC166CE751C}"/>
              </a:ext>
            </a:extLst>
          </p:cNvPr>
          <p:cNvSpPr>
            <a:spLocks noGrp="1"/>
          </p:cNvSpPr>
          <p:nvPr>
            <p:ph type="body" sz="quarter" idx="14"/>
          </p:nvPr>
        </p:nvSpPr>
        <p:spPr>
          <a:xfrm>
            <a:off x="570275" y="5352418"/>
            <a:ext cx="5148000" cy="900000"/>
          </a:xfrm>
          <a:solidFill>
            <a:schemeClr val="bg2"/>
          </a:solidFill>
          <a:effectLst>
            <a:innerShdw blurRad="114300">
              <a:prstClr val="black">
                <a:alpha val="34000"/>
              </a:prstClr>
            </a:innerShdw>
          </a:effectLst>
        </p:spPr>
        <p:txBody>
          <a:bodyPr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2020-07-15</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9" name="Picture Placeholder 18">
            <a:extLst>
              <a:ext uri="{FF2B5EF4-FFF2-40B4-BE49-F238E27FC236}">
                <a16:creationId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5025" y="1301360"/>
            <a:ext cx="9612971" cy="2852737"/>
          </a:xfrm>
        </p:spPr>
        <p:txBody>
          <a:bodyPr anchor="b">
            <a:normAutofit/>
          </a:bodyPr>
          <a:lstStyle>
            <a:lvl1pPr algn="r">
              <a:defRPr sz="7200" cap="none" baseline="0">
                <a:solidFill>
                  <a:schemeClr val="tx1"/>
                </a:solidFill>
              </a:defRPr>
            </a:lvl1pPr>
          </a:lstStyle>
          <a:p>
            <a:r>
              <a:rPr lang="en-US" noProof="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B77EF04-6424-4B70-94D1-FC932CBBDD9B}" type="datetimeFigureOut">
              <a:rPr lang="en-US" noProof="0" smtClean="0"/>
              <a:t>2020-07-15</a:t>
            </a:fld>
            <a:endParaRPr lang="en-US" noProof="0"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L-Shape 8">
            <a:extLst>
              <a:ext uri="{FF2B5EF4-FFF2-40B4-BE49-F238E27FC236}">
                <a16:creationId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solidFill>
                  <a:schemeClr val="tx2"/>
                </a:solidFill>
              </a:defRPr>
            </a:lvl1pPr>
          </a:lstStyle>
          <a:p>
            <a:r>
              <a:rPr lang="en-US" noProof="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3B77EF04-6424-4B70-94D1-FC932CBBDD9B}" type="datetimeFigureOut">
              <a:rPr lang="en-US" noProof="0" smtClean="0"/>
              <a:t>2020-07-15</a:t>
            </a:fld>
            <a:endParaRPr lang="en-US" noProof="0" dirty="0"/>
          </a:p>
        </p:txBody>
      </p:sp>
      <p:sp>
        <p:nvSpPr>
          <p:cNvPr id="6" name="Footer Placeholder 5"/>
          <p:cNvSpPr>
            <a:spLocks noGrp="1"/>
          </p:cNvSpPr>
          <p:nvPr>
            <p:ph type="ftr" sz="quarter" idx="11"/>
          </p:nvPr>
        </p:nvSpPr>
        <p:spPr/>
        <p:txBody>
          <a:bodyPr/>
          <a:lstStyle/>
          <a:p>
            <a:r>
              <a:rPr lang="en-US" noProof="0" dirty="0"/>
              <a:t>Add a footer </a:t>
            </a:r>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Rectangle 7" title="Side bar">
            <a:extLst>
              <a:ext uri="{FF2B5EF4-FFF2-40B4-BE49-F238E27FC236}">
                <a16:creationId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B77EF04-6424-4B70-94D1-FC932CBBDD9B}" type="datetimeFigureOut">
              <a:rPr lang="en-US" noProof="0" smtClean="0"/>
              <a:t>2020-07-15</a:t>
            </a:fld>
            <a:endParaRPr lang="en-US" noProof="0"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noProof="0" dirty="0"/>
              <a:t>Add a footer </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38049E5-7B53-4E85-8972-7D6C4BCE5BB9}" type="slidenum">
              <a:rPr lang="en-US" noProof="0" smtClean="0"/>
              <a:t>‹#›</a:t>
            </a:fld>
            <a:endParaRPr lang="en-US" noProof="0" dirty="0"/>
          </a:p>
        </p:txBody>
      </p:sp>
      <p:sp>
        <p:nvSpPr>
          <p:cNvPr id="9" name="Rectangle 8" title="Side bar"/>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73" r:id="rId12"/>
    <p:sldLayoutId id="2147483667"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89FE-7B85-40C7-8441-909223A9B382}"/>
              </a:ext>
            </a:extLst>
          </p:cNvPr>
          <p:cNvSpPr>
            <a:spLocks noGrp="1"/>
          </p:cNvSpPr>
          <p:nvPr>
            <p:ph type="ctrTitle"/>
          </p:nvPr>
        </p:nvSpPr>
        <p:spPr/>
        <p:txBody>
          <a:bodyPr/>
          <a:lstStyle/>
          <a:p>
            <a:r>
              <a:rPr lang="en-US" dirty="0"/>
              <a:t>Trading cards</a:t>
            </a:r>
          </a:p>
        </p:txBody>
      </p:sp>
      <p:sp>
        <p:nvSpPr>
          <p:cNvPr id="3" name="Subtitle 2">
            <a:extLst>
              <a:ext uri="{FF2B5EF4-FFF2-40B4-BE49-F238E27FC236}">
                <a16:creationId xmlns:a16="http://schemas.microsoft.com/office/drawing/2014/main" id="{B87DC842-2DF4-46F3-AEC5-E38386DA6887}"/>
              </a:ext>
            </a:extLst>
          </p:cNvPr>
          <p:cNvSpPr>
            <a:spLocks noGrp="1"/>
          </p:cNvSpPr>
          <p:nvPr>
            <p:ph type="subTitle" idx="1"/>
          </p:nvPr>
        </p:nvSpPr>
        <p:spPr/>
        <p:txBody>
          <a:bodyPr/>
          <a:lstStyle/>
          <a:p>
            <a:r>
              <a:rPr lang="en-US" dirty="0"/>
              <a:t>A template for students to complete digital trading cards about famous people or places in reference to a particular topic.</a:t>
            </a:r>
          </a:p>
          <a:p>
            <a:endParaRPr lang="en-US" dirty="0"/>
          </a:p>
        </p:txBody>
      </p:sp>
    </p:spTree>
    <p:extLst>
      <p:ext uri="{BB962C8B-B14F-4D97-AF65-F5344CB8AC3E}">
        <p14:creationId xmlns:p14="http://schemas.microsoft.com/office/powerpoint/2010/main" val="246167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p:txBody>
          <a:bodyPr/>
          <a:lstStyle/>
          <a:p>
            <a:r>
              <a:rPr lang="en-US" dirty="0"/>
              <a:t>Ending slide 2</a:t>
            </a:r>
          </a:p>
        </p:txBody>
      </p:sp>
      <p:sp>
        <p:nvSpPr>
          <p:cNvPr id="3" name="Text Placeholder 2">
            <a:extLst>
              <a:ext uri="{FF2B5EF4-FFF2-40B4-BE49-F238E27FC236}">
                <a16:creationId xmlns:a16="http://schemas.microsoft.com/office/drawing/2014/main" id="{B3F83C47-D968-460C-9EA4-09143A053927}"/>
              </a:ext>
            </a:extLst>
          </p:cNvPr>
          <p:cNvSpPr>
            <a:spLocks noGrp="1"/>
          </p:cNvSpPr>
          <p:nvPr>
            <p:ph type="body" idx="1"/>
          </p:nvPr>
        </p:nvSpPr>
        <p:spPr/>
        <p:txBody>
          <a:bodyPr/>
          <a:lstStyle/>
          <a:p>
            <a:r>
              <a:rPr lang="en-US" dirty="0"/>
              <a:t>Put your last thoughts or wrap up here</a:t>
            </a:r>
          </a:p>
          <a:p>
            <a:endParaRPr lang="en-US" dirty="0"/>
          </a:p>
        </p:txBody>
      </p:sp>
    </p:spTree>
    <p:extLst>
      <p:ext uri="{BB962C8B-B14F-4D97-AF65-F5344CB8AC3E}">
        <p14:creationId xmlns:p14="http://schemas.microsoft.com/office/powerpoint/2010/main" val="2483801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Text Placeholder 1">
            <a:extLst>
              <a:ext uri="{FF2B5EF4-FFF2-40B4-BE49-F238E27FC236}">
                <a16:creationId xmlns:a16="http://schemas.microsoft.com/office/drawing/2014/main" id="{4BCA1FD6-532D-4102-8DA1-ABC46A17A1CA}"/>
              </a:ext>
            </a:extLst>
          </p:cNvPr>
          <p:cNvSpPr>
            <a:spLocks noGrp="1"/>
          </p:cNvSpPr>
          <p:nvPr>
            <p:ph type="body" sz="quarter" idx="13"/>
          </p:nvPr>
        </p:nvSpPr>
        <p:spPr/>
        <p:txBody>
          <a:bodyPr/>
          <a:lstStyle/>
          <a:p>
            <a:pPr>
              <a:lnSpc>
                <a:spcPct val="100000"/>
              </a:lnSpc>
            </a:pPr>
            <a:r>
              <a:rPr lang="en-US" u="sng" dirty="0">
                <a:solidFill>
                  <a:srgbClr val="0070C0"/>
                </a:solidFill>
                <a:hlinkClick r:id="rId2">
                  <a:extLst>
                    <a:ext uri="{A12FA001-AC4F-418D-AE19-62706E023703}">
                      <ahyp:hlinkClr xmlns:ahyp="http://schemas.microsoft.com/office/drawing/2018/hyperlinkcolor" val="tx"/>
                    </a:ext>
                  </a:extLst>
                </a:hlinkClick>
              </a:rPr>
              <a:t>Template Editing Instructions and Feedback</a:t>
            </a:r>
            <a:endParaRPr lang="en-US" u="sng" dirty="0">
              <a:solidFill>
                <a:srgbClr val="0070C0"/>
              </a:solidFill>
            </a:endParaRPr>
          </a:p>
        </p:txBody>
      </p:sp>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dirty="0"/>
              <a:t>Directions</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p:txBody>
          <a:bodyPr/>
          <a:lstStyle/>
          <a:p>
            <a:endParaRPr lang="en-US" dirty="0"/>
          </a:p>
          <a:p>
            <a:r>
              <a:rPr lang="en-US" dirty="0"/>
              <a:t>Each slide is set up with a spot for different types of content. Use the slide template that makes sense for your project. </a:t>
            </a:r>
          </a:p>
          <a:p>
            <a:r>
              <a:rPr lang="en-US" dirty="0"/>
              <a:t>Make sure you set up your presentation for success with a Title or Lead card that sets up your cards for your audience. </a:t>
            </a:r>
          </a:p>
          <a:p>
            <a:endParaRPr lang="en-US" dirty="0"/>
          </a:p>
        </p:txBody>
      </p:sp>
    </p:spTree>
    <p:extLst>
      <p:ext uri="{BB962C8B-B14F-4D97-AF65-F5344CB8AC3E}">
        <p14:creationId xmlns:p14="http://schemas.microsoft.com/office/powerpoint/2010/main" val="268453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8594-E3E7-4921-BB26-C93A4252F5E9}"/>
              </a:ext>
            </a:extLst>
          </p:cNvPr>
          <p:cNvSpPr>
            <a:spLocks noGrp="1"/>
          </p:cNvSpPr>
          <p:nvPr>
            <p:ph type="ctrTitle"/>
          </p:nvPr>
        </p:nvSpPr>
        <p:spPr/>
        <p:txBody>
          <a:bodyPr/>
          <a:lstStyle/>
          <a:p>
            <a:r>
              <a:rPr lang="en-US" cap="none" dirty="0">
                <a:latin typeface="Impact" panose="020B0806030902050204" pitchFamily="34" charset="0"/>
              </a:rPr>
              <a:t>Title slide</a:t>
            </a:r>
          </a:p>
        </p:txBody>
      </p:sp>
      <p:sp>
        <p:nvSpPr>
          <p:cNvPr id="3" name="Subtitle 2">
            <a:extLst>
              <a:ext uri="{FF2B5EF4-FFF2-40B4-BE49-F238E27FC236}">
                <a16:creationId xmlns:a16="http://schemas.microsoft.com/office/drawing/2014/main" id="{3BCAE2CE-F5D8-4BB6-A52B-9737F0CA11B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8254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F4B2-1DB7-414F-A4A4-4F72BEAFAFC9}"/>
              </a:ext>
            </a:extLst>
          </p:cNvPr>
          <p:cNvSpPr>
            <a:spLocks noGrp="1"/>
          </p:cNvSpPr>
          <p:nvPr>
            <p:ph type="title"/>
          </p:nvPr>
        </p:nvSpPr>
        <p:spPr/>
        <p:txBody>
          <a:bodyPr/>
          <a:lstStyle/>
          <a:p>
            <a:r>
              <a:rPr lang="en-US" dirty="0"/>
              <a:t>PUT THE PERSON/ PLACE NAME HERE</a:t>
            </a:r>
          </a:p>
        </p:txBody>
      </p:sp>
      <p:sp>
        <p:nvSpPr>
          <p:cNvPr id="4" name="Text Placeholder 3">
            <a:extLst>
              <a:ext uri="{FF2B5EF4-FFF2-40B4-BE49-F238E27FC236}">
                <a16:creationId xmlns:a16="http://schemas.microsoft.com/office/drawing/2014/main" id="{88A3B9A3-E4C7-4E87-9EAE-EBDC28D24C12}"/>
              </a:ext>
            </a:extLst>
          </p:cNvPr>
          <p:cNvSpPr>
            <a:spLocks noGrp="1"/>
          </p:cNvSpPr>
          <p:nvPr>
            <p:ph type="body" sz="half" idx="2"/>
          </p:nvPr>
        </p:nvSpPr>
        <p:spPr/>
        <p:txBody>
          <a:bodyPr/>
          <a:lstStyle/>
          <a:p>
            <a:r>
              <a:rPr lang="en-US" dirty="0"/>
              <a:t>Add a description of the person or place here. </a:t>
            </a:r>
          </a:p>
          <a:p>
            <a:r>
              <a:rPr lang="en-US" dirty="0"/>
              <a:t>Your description should be in your own words. </a:t>
            </a:r>
          </a:p>
          <a:p>
            <a:r>
              <a:rPr lang="en-US" dirty="0"/>
              <a:t>You should also add a caption for the image. </a:t>
            </a:r>
          </a:p>
          <a:p>
            <a:r>
              <a:rPr lang="en-US" dirty="0"/>
              <a:t>A caption should have all the information about the picture, be accurate and interesting. Identify the main person in the photo. Be specific and make sure it is labeled correctly. Always include credits and citations as well. </a:t>
            </a:r>
          </a:p>
          <a:p>
            <a:endParaRPr lang="en-US" dirty="0"/>
          </a:p>
          <a:p>
            <a:r>
              <a:rPr lang="en-US" dirty="0"/>
              <a:t>Use the box to the right to add your image</a:t>
            </a:r>
          </a:p>
          <a:p>
            <a:endParaRPr lang="en-US" dirty="0"/>
          </a:p>
        </p:txBody>
      </p:sp>
      <p:sp>
        <p:nvSpPr>
          <p:cNvPr id="75" name="Picture Placeholder 74" descr="picture placeholder">
            <a:extLst>
              <a:ext uri="{FF2B5EF4-FFF2-40B4-BE49-F238E27FC236}">
                <a16:creationId xmlns:a16="http://schemas.microsoft.com/office/drawing/2014/main" id="{3062EC51-7422-4BBB-841D-2D537BB440CE}"/>
              </a:ext>
              <a:ext uri="{C183D7F6-B498-43B3-948B-1728B52AA6E4}">
                <adec:decorative xmlns:adec="http://schemas.microsoft.com/office/drawing/2017/decorative" val="1"/>
              </a:ext>
            </a:extLst>
          </p:cNvPr>
          <p:cNvSpPr>
            <a:spLocks noGrp="1"/>
          </p:cNvSpPr>
          <p:nvPr>
            <p:ph type="pic" sz="quarter" idx="13"/>
          </p:nvPr>
        </p:nvSpPr>
        <p:spPr/>
      </p:sp>
      <p:sp>
        <p:nvSpPr>
          <p:cNvPr id="33" name="Content Placeholder 32">
            <a:extLst>
              <a:ext uri="{FF2B5EF4-FFF2-40B4-BE49-F238E27FC236}">
                <a16:creationId xmlns:a16="http://schemas.microsoft.com/office/drawing/2014/main" id="{D952927E-AEC4-40FF-ABBD-2A3BE13F3061}"/>
              </a:ext>
            </a:extLst>
          </p:cNvPr>
          <p:cNvSpPr>
            <a:spLocks noGrp="1"/>
          </p:cNvSpPr>
          <p:nvPr>
            <p:ph sz="quarter" idx="15"/>
          </p:nvPr>
        </p:nvSpPr>
        <p:spPr/>
        <p:txBody>
          <a:bodyPr/>
          <a:lstStyle/>
          <a:p>
            <a:r>
              <a:rPr lang="en-US" dirty="0"/>
              <a:t>&lt;Insert caption here&gt;</a:t>
            </a:r>
          </a:p>
        </p:txBody>
      </p:sp>
    </p:spTree>
    <p:extLst>
      <p:ext uri="{BB962C8B-B14F-4D97-AF65-F5344CB8AC3E}">
        <p14:creationId xmlns:p14="http://schemas.microsoft.com/office/powerpoint/2010/main" val="3232691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9891-6751-47AC-8441-AE5A5C595301}"/>
              </a:ext>
            </a:extLst>
          </p:cNvPr>
          <p:cNvSpPr>
            <a:spLocks noGrp="1"/>
          </p:cNvSpPr>
          <p:nvPr>
            <p:ph type="title"/>
          </p:nvPr>
        </p:nvSpPr>
        <p:spPr/>
        <p:txBody>
          <a:bodyPr>
            <a:normAutofit fontScale="90000"/>
          </a:bodyPr>
          <a:lstStyle/>
          <a:p>
            <a:r>
              <a:rPr lang="en-US" dirty="0"/>
              <a:t>Use this slide if you need more content</a:t>
            </a:r>
          </a:p>
        </p:txBody>
      </p:sp>
      <p:sp>
        <p:nvSpPr>
          <p:cNvPr id="3" name="Text Placeholder 2">
            <a:extLst>
              <a:ext uri="{FF2B5EF4-FFF2-40B4-BE49-F238E27FC236}">
                <a16:creationId xmlns:a16="http://schemas.microsoft.com/office/drawing/2014/main" id="{7903E92E-7C10-4FDF-B7B0-BF5A5A7DC515}"/>
              </a:ext>
            </a:extLst>
          </p:cNvPr>
          <p:cNvSpPr>
            <a:spLocks noGrp="1"/>
          </p:cNvSpPr>
          <p:nvPr>
            <p:ph type="body" sz="half" idx="2"/>
          </p:nvPr>
        </p:nvSpPr>
        <p:spPr/>
        <p:txBody>
          <a:bodyPr/>
          <a:lstStyle/>
          <a:p>
            <a:r>
              <a:rPr lang="en-US" dirty="0"/>
              <a:t>You can add a brief description here</a:t>
            </a:r>
          </a:p>
          <a:p>
            <a:endParaRPr lang="en-US" dirty="0"/>
          </a:p>
        </p:txBody>
      </p:sp>
      <p:sp>
        <p:nvSpPr>
          <p:cNvPr id="18" name="Picture Placeholder 17" descr="picture placeholder&#10;">
            <a:extLst>
              <a:ext uri="{FF2B5EF4-FFF2-40B4-BE49-F238E27FC236}">
                <a16:creationId xmlns:a16="http://schemas.microsoft.com/office/drawing/2014/main" id="{9AFA1C3E-2C1A-484E-96AF-D6B8FD41AD44}"/>
              </a:ext>
              <a:ext uri="{C183D7F6-B498-43B3-948B-1728B52AA6E4}">
                <adec:decorative xmlns:adec="http://schemas.microsoft.com/office/drawing/2017/decorative" val="1"/>
              </a:ext>
            </a:extLst>
          </p:cNvPr>
          <p:cNvSpPr>
            <a:spLocks noGrp="1"/>
          </p:cNvSpPr>
          <p:nvPr>
            <p:ph type="pic" sz="quarter" idx="13"/>
          </p:nvPr>
        </p:nvSpPr>
        <p:spPr/>
      </p:sp>
      <p:sp>
        <p:nvSpPr>
          <p:cNvPr id="4" name="Text Placeholder 3">
            <a:extLst>
              <a:ext uri="{FF2B5EF4-FFF2-40B4-BE49-F238E27FC236}">
                <a16:creationId xmlns:a16="http://schemas.microsoft.com/office/drawing/2014/main" id="{5F0C8121-738F-4674-914D-B3EE5ED89F54}"/>
              </a:ext>
            </a:extLst>
          </p:cNvPr>
          <p:cNvSpPr>
            <a:spLocks noGrp="1"/>
          </p:cNvSpPr>
          <p:nvPr>
            <p:ph type="body" sz="quarter" idx="14"/>
          </p:nvPr>
        </p:nvSpPr>
        <p:spPr/>
        <p:txBody>
          <a:bodyPr/>
          <a:lstStyle/>
          <a:p>
            <a:r>
              <a:rPr lang="en-US" dirty="0">
                <a:solidFill>
                  <a:srgbClr val="1F497D"/>
                </a:solidFill>
              </a:rPr>
              <a:t>Add more information here as needed</a:t>
            </a:r>
          </a:p>
        </p:txBody>
      </p:sp>
    </p:spTree>
    <p:extLst>
      <p:ext uri="{BB962C8B-B14F-4D97-AF65-F5344CB8AC3E}">
        <p14:creationId xmlns:p14="http://schemas.microsoft.com/office/powerpoint/2010/main" val="327989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p:txBody>
          <a:bodyPr/>
          <a:lstStyle/>
          <a:p>
            <a:r>
              <a:rPr lang="en-US" cap="none" dirty="0"/>
              <a:t>Ending slide</a:t>
            </a:r>
          </a:p>
        </p:txBody>
      </p:sp>
      <p:sp>
        <p:nvSpPr>
          <p:cNvPr id="3" name="Text Placeholder 2">
            <a:extLst>
              <a:ext uri="{FF2B5EF4-FFF2-40B4-BE49-F238E27FC236}">
                <a16:creationId xmlns:a16="http://schemas.microsoft.com/office/drawing/2014/main" id="{B3F83C47-D968-460C-9EA4-09143A053927}"/>
              </a:ext>
            </a:extLst>
          </p:cNvPr>
          <p:cNvSpPr>
            <a:spLocks noGrp="1"/>
          </p:cNvSpPr>
          <p:nvPr>
            <p:ph type="body" idx="1"/>
          </p:nvPr>
        </p:nvSpPr>
        <p:spPr/>
        <p:txBody>
          <a:bodyPr/>
          <a:lstStyle/>
          <a:p>
            <a:r>
              <a:rPr lang="en-US" dirty="0">
                <a:ea typeface="Tahoma" panose="020B0604030504040204" pitchFamily="34" charset="0"/>
                <a:cs typeface="Tahoma" panose="020B0604030504040204" pitchFamily="34" charset="0"/>
              </a:rPr>
              <a:t>Put your last thoughts or wrap up here</a:t>
            </a:r>
          </a:p>
          <a:p>
            <a:endParaRPr lang="en-US" dirty="0"/>
          </a:p>
        </p:txBody>
      </p:sp>
    </p:spTree>
    <p:extLst>
      <p:ext uri="{BB962C8B-B14F-4D97-AF65-F5344CB8AC3E}">
        <p14:creationId xmlns:p14="http://schemas.microsoft.com/office/powerpoint/2010/main" val="3294778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8594-E3E7-4921-BB26-C93A4252F5E9}"/>
              </a:ext>
            </a:extLst>
          </p:cNvPr>
          <p:cNvSpPr>
            <a:spLocks noGrp="1"/>
          </p:cNvSpPr>
          <p:nvPr>
            <p:ph type="ctrTitle"/>
          </p:nvPr>
        </p:nvSpPr>
        <p:spPr/>
        <p:txBody>
          <a:bodyPr/>
          <a:lstStyle/>
          <a:p>
            <a:r>
              <a:rPr lang="en-US" cap="none" dirty="0"/>
              <a:t>Who’s who in the Civil Rights Movement</a:t>
            </a:r>
          </a:p>
        </p:txBody>
      </p:sp>
      <p:sp>
        <p:nvSpPr>
          <p:cNvPr id="3" name="Subtitle 2">
            <a:extLst>
              <a:ext uri="{FF2B5EF4-FFF2-40B4-BE49-F238E27FC236}">
                <a16:creationId xmlns:a16="http://schemas.microsoft.com/office/drawing/2014/main" id="{3BCAE2CE-F5D8-4BB6-A52B-9737F0CA11B5}"/>
              </a:ext>
            </a:extLst>
          </p:cNvPr>
          <p:cNvSpPr>
            <a:spLocks noGrp="1"/>
          </p:cNvSpPr>
          <p:nvPr>
            <p:ph type="subTitle" idx="1"/>
          </p:nvPr>
        </p:nvSpPr>
        <p:spPr/>
        <p:txBody>
          <a:bodyPr/>
          <a:lstStyle/>
          <a:p>
            <a:r>
              <a:rPr lang="en-US" dirty="0"/>
              <a:t>This is an example</a:t>
            </a:r>
          </a:p>
        </p:txBody>
      </p:sp>
    </p:spTree>
    <p:extLst>
      <p:ext uri="{BB962C8B-B14F-4D97-AF65-F5344CB8AC3E}">
        <p14:creationId xmlns:p14="http://schemas.microsoft.com/office/powerpoint/2010/main" val="3424638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F4B2-1DB7-414F-A4A4-4F72BEAFAFC9}"/>
              </a:ext>
            </a:extLst>
          </p:cNvPr>
          <p:cNvSpPr>
            <a:spLocks noGrp="1"/>
          </p:cNvSpPr>
          <p:nvPr>
            <p:ph type="title"/>
          </p:nvPr>
        </p:nvSpPr>
        <p:spPr/>
        <p:txBody>
          <a:bodyPr/>
          <a:lstStyle/>
          <a:p>
            <a:r>
              <a:rPr lang="en-US" dirty="0"/>
              <a:t>Martin Luther      King, Jr. </a:t>
            </a:r>
          </a:p>
        </p:txBody>
      </p:sp>
      <p:sp>
        <p:nvSpPr>
          <p:cNvPr id="4" name="Text Placeholder 3">
            <a:extLst>
              <a:ext uri="{FF2B5EF4-FFF2-40B4-BE49-F238E27FC236}">
                <a16:creationId xmlns:a16="http://schemas.microsoft.com/office/drawing/2014/main" id="{88A3B9A3-E4C7-4E87-9EAE-EBDC28D24C12}"/>
              </a:ext>
            </a:extLst>
          </p:cNvPr>
          <p:cNvSpPr>
            <a:spLocks noGrp="1"/>
          </p:cNvSpPr>
          <p:nvPr>
            <p:ph type="body" sz="half" idx="2"/>
          </p:nvPr>
        </p:nvSpPr>
        <p:spPr/>
        <p:txBody>
          <a:bodyPr/>
          <a:lstStyle/>
          <a:p>
            <a:r>
              <a:rPr lang="en-US" dirty="0"/>
              <a:t>1929-1968</a:t>
            </a:r>
          </a:p>
          <a:p>
            <a:r>
              <a:rPr lang="en-US" dirty="0"/>
              <a:t>Pastor Dexter Avenue Baptist Church</a:t>
            </a:r>
          </a:p>
          <a:p>
            <a:r>
              <a:rPr lang="en-US" dirty="0"/>
              <a:t>Voting rights campaign</a:t>
            </a:r>
          </a:p>
          <a:p>
            <a:r>
              <a:rPr lang="en-US" dirty="0"/>
              <a:t>Non-violent leader of the civil rights movement</a:t>
            </a:r>
          </a:p>
          <a:p>
            <a:r>
              <a:rPr lang="en-US" dirty="0"/>
              <a:t>Assassinated 1968</a:t>
            </a:r>
          </a:p>
          <a:p>
            <a:r>
              <a:rPr lang="en-US" dirty="0"/>
              <a:t>Famous speech “I Have a Dream”</a:t>
            </a:r>
          </a:p>
          <a:p>
            <a:r>
              <a:rPr lang="en-US" dirty="0"/>
              <a:t>Posthumously awarded the Presidential Medal of Freedom and the Congressional Gold Medal</a:t>
            </a:r>
          </a:p>
          <a:p>
            <a:r>
              <a:rPr lang="en-US" dirty="0"/>
              <a:t>Martin Luther King, Jr. Day was established as a holiday in numerous cities and states beginning in 1971, and as a U.S. federal holiday in 1986.</a:t>
            </a:r>
          </a:p>
          <a:p>
            <a:endParaRPr lang="en-US" dirty="0"/>
          </a:p>
        </p:txBody>
      </p:sp>
      <p:pic>
        <p:nvPicPr>
          <p:cNvPr id="10" name="Picture Placeholder 9" descr="Martin Luther King Jr.">
            <a:extLst>
              <a:ext uri="{FF2B5EF4-FFF2-40B4-BE49-F238E27FC236}">
                <a16:creationId xmlns:a16="http://schemas.microsoft.com/office/drawing/2014/main" id="{CD6EF936-A814-4203-B56F-B859A4AE04A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p:pic>
      <p:sp>
        <p:nvSpPr>
          <p:cNvPr id="28" name="Content Placeholder 27">
            <a:extLst>
              <a:ext uri="{FF2B5EF4-FFF2-40B4-BE49-F238E27FC236}">
                <a16:creationId xmlns:a16="http://schemas.microsoft.com/office/drawing/2014/main" id="{40FC6291-B893-461C-8A82-0C117F294BF8}"/>
              </a:ext>
            </a:extLst>
          </p:cNvPr>
          <p:cNvSpPr>
            <a:spLocks noGrp="1"/>
          </p:cNvSpPr>
          <p:nvPr>
            <p:ph sz="quarter" idx="15"/>
          </p:nvPr>
        </p:nvSpPr>
        <p:spPr/>
        <p:txBody>
          <a:bodyPr/>
          <a:lstStyle/>
          <a:p>
            <a:endParaRPr lang="en-US" dirty="0"/>
          </a:p>
        </p:txBody>
      </p:sp>
    </p:spTree>
    <p:extLst>
      <p:ext uri="{BB962C8B-B14F-4D97-AF65-F5344CB8AC3E}">
        <p14:creationId xmlns:p14="http://schemas.microsoft.com/office/powerpoint/2010/main" val="1227008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9891-6751-47AC-8441-AE5A5C595301}"/>
              </a:ext>
            </a:extLst>
          </p:cNvPr>
          <p:cNvSpPr>
            <a:spLocks noGrp="1"/>
          </p:cNvSpPr>
          <p:nvPr>
            <p:ph type="title"/>
          </p:nvPr>
        </p:nvSpPr>
        <p:spPr/>
        <p:txBody>
          <a:bodyPr/>
          <a:lstStyle/>
          <a:p>
            <a:r>
              <a:rPr lang="en-US" dirty="0"/>
              <a:t>John F. Kennedy</a:t>
            </a:r>
          </a:p>
        </p:txBody>
      </p:sp>
      <p:sp>
        <p:nvSpPr>
          <p:cNvPr id="3" name="Text Placeholder 2">
            <a:extLst>
              <a:ext uri="{FF2B5EF4-FFF2-40B4-BE49-F238E27FC236}">
                <a16:creationId xmlns:a16="http://schemas.microsoft.com/office/drawing/2014/main" id="{7903E92E-7C10-4FDF-B7B0-BF5A5A7DC515}"/>
              </a:ext>
            </a:extLst>
          </p:cNvPr>
          <p:cNvSpPr>
            <a:spLocks noGrp="1"/>
          </p:cNvSpPr>
          <p:nvPr>
            <p:ph type="body" sz="half" idx="2"/>
          </p:nvPr>
        </p:nvSpPr>
        <p:spPr/>
        <p:txBody>
          <a:bodyPr/>
          <a:lstStyle/>
          <a:p>
            <a:r>
              <a:rPr lang="en-US" dirty="0"/>
              <a:t>1917-1963</a:t>
            </a:r>
          </a:p>
          <a:p>
            <a:r>
              <a:rPr lang="en-US" dirty="0"/>
              <a:t>President of the United States, 1961-1963</a:t>
            </a:r>
          </a:p>
          <a:p>
            <a:r>
              <a:rPr lang="en-US" dirty="0"/>
              <a:t>Champion of freedom</a:t>
            </a:r>
          </a:p>
          <a:p>
            <a:r>
              <a:rPr lang="en-US" dirty="0"/>
              <a:t>Strong supporter of civil rights</a:t>
            </a:r>
          </a:p>
          <a:p>
            <a:r>
              <a:rPr lang="en-US" dirty="0"/>
              <a:t>Assassinated 1963</a:t>
            </a:r>
          </a:p>
          <a:p>
            <a:endParaRPr lang="en-US" dirty="0"/>
          </a:p>
        </p:txBody>
      </p:sp>
      <p:pic>
        <p:nvPicPr>
          <p:cNvPr id="17" name="Picture Placeholder 16" descr="John F. Kennedy">
            <a:extLst>
              <a:ext uri="{FF2B5EF4-FFF2-40B4-BE49-F238E27FC236}">
                <a16:creationId xmlns:a16="http://schemas.microsoft.com/office/drawing/2014/main" id="{A504E07D-8830-484E-B7B1-4F5E9420E147}"/>
              </a:ext>
            </a:extLst>
          </p:cNvPr>
          <p:cNvPicPr>
            <a:picLocks noGrp="1" noChangeAspect="1"/>
          </p:cNvPicPr>
          <p:nvPr>
            <p:ph type="pic" sz="quarter" idx="13"/>
          </p:nvPr>
        </p:nvPicPr>
        <p:blipFill>
          <a:blip r:embed="rId2"/>
          <a:srcRect t="994" b="994"/>
          <a:stretch>
            <a:fillRect/>
          </a:stretch>
        </p:blipFill>
        <p:spPr/>
      </p:pic>
      <p:sp>
        <p:nvSpPr>
          <p:cNvPr id="14" name="Text Placeholder 13">
            <a:extLst>
              <a:ext uri="{FF2B5EF4-FFF2-40B4-BE49-F238E27FC236}">
                <a16:creationId xmlns:a16="http://schemas.microsoft.com/office/drawing/2014/main" id="{AFAF84C2-2971-4D8D-8C4C-D89AFA8974F7}"/>
              </a:ext>
            </a:extLst>
          </p:cNvPr>
          <p:cNvSpPr>
            <a:spLocks noGrp="1"/>
          </p:cNvSpPr>
          <p:nvPr>
            <p:ph type="body" sz="quarter" idx="14"/>
          </p:nvPr>
        </p:nvSpPr>
        <p:spPr>
          <a:solidFill>
            <a:schemeClr val="bg2"/>
          </a:solidFill>
        </p:spPr>
        <p:txBody>
          <a:bodyPr/>
          <a:lstStyle/>
          <a:p>
            <a:endParaRPr lang="en-US" dirty="0">
              <a:solidFill>
                <a:schemeClr val="tx2"/>
              </a:solidFill>
            </a:endParaRPr>
          </a:p>
        </p:txBody>
      </p:sp>
    </p:spTree>
    <p:extLst>
      <p:ext uri="{BB962C8B-B14F-4D97-AF65-F5344CB8AC3E}">
        <p14:creationId xmlns:p14="http://schemas.microsoft.com/office/powerpoint/2010/main" val="3890884047"/>
      </p:ext>
    </p:extLst>
  </p:cSld>
  <p:clrMapOvr>
    <a:masterClrMapping/>
  </p:clrMapOvr>
</p:sld>
</file>

<file path=ppt/theme/theme1.xml><?xml version="1.0" encoding="utf-8"?>
<a:theme xmlns:a="http://schemas.openxmlformats.org/drawingml/2006/main" name="Crop">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TF22874644_Trading cards_AAS_v3" id="{4E496154-558D-4612-A753-0794614ED79B}" vid="{A8FAAD10-755F-4F52-9B7F-8A15476B6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0FA373-FC71-43C5-B962-D433940CC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5DA89-9689-4EB7-83A3-32913C232C3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6F44E19-6F9C-40C6-8F6B-82886B9019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Trading cards</Template>
  <TotalTime>0</TotalTime>
  <Words>328</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Franklin Gothic Book</vt:lpstr>
      <vt:lpstr>Impact</vt:lpstr>
      <vt:lpstr>Crop</vt:lpstr>
      <vt:lpstr>Trading cards</vt:lpstr>
      <vt:lpstr>Directions</vt:lpstr>
      <vt:lpstr>Title slide</vt:lpstr>
      <vt:lpstr>PUT THE PERSON/ PLACE NAME HERE</vt:lpstr>
      <vt:lpstr>Use this slide if you need more content</vt:lpstr>
      <vt:lpstr>Ending slide</vt:lpstr>
      <vt:lpstr>Who’s who in the Civil Rights Movement</vt:lpstr>
      <vt:lpstr>Martin Luther      King, Jr. </vt:lpstr>
      <vt:lpstr>John F. Kennedy</vt:lpstr>
      <vt:lpstr>Ending slide 2</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cards</dc:title>
  <dc:creator>HQ 72</dc:creator>
  <cp:lastModifiedBy>HQ 72</cp:lastModifiedBy>
  <cp:revision>1</cp:revision>
  <dcterms:created xsi:type="dcterms:W3CDTF">2020-07-14T21:27:37Z</dcterms:created>
  <dcterms:modified xsi:type="dcterms:W3CDTF">2020-07-14T21:27:43Z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