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79" r:id="rId7"/>
    <p:sldId id="280" r:id="rId8"/>
    <p:sldId id="281" r:id="rId9"/>
    <p:sldId id="269" r:id="rId10"/>
    <p:sldId id="271" r:id="rId11"/>
    <p:sldId id="272" r:id="rId12"/>
    <p:sldId id="273" r:id="rId13"/>
    <p:sldId id="282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99" autoAdjust="0"/>
  </p:normalViewPr>
  <p:slideViewPr>
    <p:cSldViewPr>
      <p:cViewPr varScale="1">
        <p:scale>
          <a:sx n="90" d="100"/>
          <a:sy n="90" d="100"/>
        </p:scale>
        <p:origin x="57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79567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379567"/>
        <a:ext cx="4773612" cy="1107225"/>
      </dsp:txXfrm>
    </dsp:sp>
    <dsp:sp modelId="{674922F1-7266-4681-AD4F-1C618A5FFF23}">
      <dsp:nvSpPr>
        <dsp:cNvPr id="0" name=""/>
        <dsp:cNvSpPr/>
      </dsp:nvSpPr>
      <dsp:spPr>
        <a:xfrm>
          <a:off x="238680" y="99127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A</a:t>
          </a:r>
          <a:endParaRPr lang="en-US" sz="1900" kern="1200" dirty="0"/>
        </a:p>
      </dsp:txBody>
      <dsp:txXfrm>
        <a:off x="266060" y="126507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9832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1869832"/>
        <a:ext cx="4773612" cy="1107225"/>
      </dsp:txXfrm>
    </dsp:sp>
    <dsp:sp modelId="{21EEBBE2-729F-4D85-8CAE-C2B30FF126D2}">
      <dsp:nvSpPr>
        <dsp:cNvPr id="0" name=""/>
        <dsp:cNvSpPr/>
      </dsp:nvSpPr>
      <dsp:spPr>
        <a:xfrm>
          <a:off x="238680" y="1589392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</dsp:txBody>
      <dsp:txXfrm>
        <a:off x="266060" y="1616772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360097"/>
          <a:ext cx="47736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</dsp:txBody>
      <dsp:txXfrm>
        <a:off x="0" y="3360097"/>
        <a:ext cx="4773612" cy="807975"/>
      </dsp:txXfrm>
    </dsp:sp>
    <dsp:sp modelId="{5B203A22-00AF-46E7-9415-C6DAFD7E01CC}">
      <dsp:nvSpPr>
        <dsp:cNvPr id="0" name=""/>
        <dsp:cNvSpPr/>
      </dsp:nvSpPr>
      <dsp:spPr>
        <a:xfrm>
          <a:off x="238680" y="3079657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</dsp:txBody>
      <dsp:txXfrm>
        <a:off x="266060" y="3107037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2020-07-14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2020-07-14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2020-07-14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841904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1696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 descr="Vertical Box List showing 3 groups arranged one below the other and bullet points are present under each group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3444386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0</TotalTime>
  <Words>130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Books Classic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HQ 72</dc:creator>
  <cp:lastModifiedBy>HQ 72</cp:lastModifiedBy>
  <cp:revision>1</cp:revision>
  <dcterms:created xsi:type="dcterms:W3CDTF">2020-07-14T19:10:13Z</dcterms:created>
  <dcterms:modified xsi:type="dcterms:W3CDTF">2020-07-14T19:10:46Z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