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9863-91D5-43E7-A02C-90BB2C4C0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9CAD-56E0-4E23-8DDD-D2669811C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line</a:t>
            </a:r>
          </a:p>
        </p:txBody>
      </p:sp>
    </p:spTree>
    <p:extLst>
      <p:ext uri="{BB962C8B-B14F-4D97-AF65-F5344CB8AC3E}">
        <p14:creationId xmlns:p14="http://schemas.microsoft.com/office/powerpoint/2010/main" val="39436574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Show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Title</dc:title>
  <dc:creator>HQ 72</dc:creator>
  <cp:lastModifiedBy>HQ 72</cp:lastModifiedBy>
  <cp:revision>1</cp:revision>
  <dcterms:created xsi:type="dcterms:W3CDTF">2020-07-14T19:13:10Z</dcterms:created>
  <dcterms:modified xsi:type="dcterms:W3CDTF">2020-07-14T19:14:13Z</dcterms:modified>
</cp:coreProperties>
</file>