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2020-07-14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2020-07-14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2020-07-14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2020-07-14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2020-07-14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2020-07-14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2020-07-14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2020-07-14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2020-07-14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2020-07-14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2020-07-14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2020-07-14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2020-07-14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2020-07-14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0</TotalTime>
  <Words>139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Educational subjects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HQ 72</dc:creator>
  <cp:lastModifiedBy>HQ 72</cp:lastModifiedBy>
  <cp:revision>1</cp:revision>
  <dcterms:created xsi:type="dcterms:W3CDTF">2020-07-14T19:22:26Z</dcterms:created>
  <dcterms:modified xsi:type="dcterms:W3CDTF">2020-07-14T19:23:08Z</dcterms:modified>
</cp:coreProperties>
</file>