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defRPr b="1"/>
          </a:pPr>
          <a:r>
            <a:rPr lang="en-US" dirty="0"/>
            <a:t>2018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/>
            <a:t>2019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defRPr b="1"/>
          </a:pPr>
          <a:r>
            <a:rPr lang="en-US" dirty="0"/>
            <a:t>2020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/>
      <dgm:spPr/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/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/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92381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38421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92650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Lorem ipsum dolor sit amet, consectetuer adipiscing elit. </a:t>
          </a:r>
        </a:p>
      </dsp:txBody>
      <dsp:txXfrm>
        <a:off x="592650" y="1152582"/>
        <a:ext cx="2819433" cy="1672373"/>
      </dsp:txXfrm>
    </dsp:sp>
    <dsp:sp modelId="{9A7C4BC5-8408-4A9F-95F6-2C530BD76C90}">
      <dsp:nvSpPr>
        <dsp:cNvPr id="0" name=""/>
        <dsp:cNvSpPr/>
      </dsp:nvSpPr>
      <dsp:spPr>
        <a:xfrm>
          <a:off x="592650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2018</a:t>
          </a:r>
        </a:p>
      </dsp:txBody>
      <dsp:txXfrm>
        <a:off x="592650" y="564991"/>
        <a:ext cx="2819433" cy="587590"/>
      </dsp:txXfrm>
    </dsp:sp>
    <dsp:sp modelId="{7489FD9C-209C-450B-A153-25ECC5553CBF}">
      <dsp:nvSpPr>
        <dsp:cNvPr id="0" name=""/>
        <dsp:cNvSpPr/>
      </dsp:nvSpPr>
      <dsp:spPr>
        <a:xfrm>
          <a:off x="299599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47594" y="2772072"/>
          <a:ext cx="105498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781902" y="4583906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827942" y="4629947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2282171" y="2824956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Lorem ipsum dolor sit amet, consectetuer adipiscing elit. </a:t>
          </a:r>
        </a:p>
      </dsp:txBody>
      <dsp:txXfrm>
        <a:off x="2282171" y="2824956"/>
        <a:ext cx="2819433" cy="1672373"/>
      </dsp:txXfrm>
    </dsp:sp>
    <dsp:sp modelId="{D47FC92B-725F-4F7A-A74D-33B323102A1B}">
      <dsp:nvSpPr>
        <dsp:cNvPr id="0" name=""/>
        <dsp:cNvSpPr/>
      </dsp:nvSpPr>
      <dsp:spPr>
        <a:xfrm>
          <a:off x="2282171" y="4497329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2019</a:t>
          </a:r>
        </a:p>
      </dsp:txBody>
      <dsp:txXfrm>
        <a:off x="2282171" y="4497329"/>
        <a:ext cx="2819433" cy="587590"/>
      </dsp:txXfrm>
    </dsp:sp>
    <dsp:sp modelId="{1E2ADF36-0ED9-4D0B-9DA8-76AB8AD57A13}">
      <dsp:nvSpPr>
        <dsp:cNvPr id="0" name=""/>
        <dsp:cNvSpPr/>
      </dsp:nvSpPr>
      <dsp:spPr>
        <a:xfrm>
          <a:off x="1989120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937115" y="2772072"/>
          <a:ext cx="105498" cy="105766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3471423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3517463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3971692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Lorem ipsum dolor sit amet, consectetuer adipiscing elit. </a:t>
          </a:r>
        </a:p>
      </dsp:txBody>
      <dsp:txXfrm>
        <a:off x="3971692" y="1152582"/>
        <a:ext cx="2819433" cy="1672373"/>
      </dsp:txXfrm>
    </dsp:sp>
    <dsp:sp modelId="{C964CC5F-AD31-46FE-B950-6FB1958FE6E6}">
      <dsp:nvSpPr>
        <dsp:cNvPr id="0" name=""/>
        <dsp:cNvSpPr/>
      </dsp:nvSpPr>
      <dsp:spPr>
        <a:xfrm>
          <a:off x="3971692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2020</a:t>
          </a:r>
        </a:p>
      </dsp:txBody>
      <dsp:txXfrm>
        <a:off x="3971692" y="564991"/>
        <a:ext cx="2819433" cy="587590"/>
      </dsp:txXfrm>
    </dsp:sp>
    <dsp:sp modelId="{190034F2-01B6-4E29-94D7-2881B6E05652}">
      <dsp:nvSpPr>
        <dsp:cNvPr id="0" name=""/>
        <dsp:cNvSpPr/>
      </dsp:nvSpPr>
      <dsp:spPr>
        <a:xfrm>
          <a:off x="3678641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3626636" y="2772072"/>
          <a:ext cx="105498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2020-07-15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2020-07-15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2020-07-15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2020-07-15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2020-07-15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2020-07-15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2020-07-15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2020-07-15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2020-07-15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2020-07-15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Sit Dolor Amet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Title lorem Ipsum 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09856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{A70B0B03-594B-4E95-B3F1-FD939F25C93B}tf11429527_win32</Template>
  <TotalTime>0</TotalTime>
  <Words>42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Title Lorem Ipsum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HQ 72</dc:creator>
  <cp:lastModifiedBy>HQ 72</cp:lastModifiedBy>
  <cp:revision>1</cp:revision>
  <dcterms:created xsi:type="dcterms:W3CDTF">2020-07-14T21:22:16Z</dcterms:created>
  <dcterms:modified xsi:type="dcterms:W3CDTF">2020-07-14T21:22:29Z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