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2020-07-15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2020-07-15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2020-07-15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2020-07-15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2020-07-15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2020-07-15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2020-07-15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2020-07-15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2020-07-15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2020-07-15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2020-07-15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2020-07-15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2020-07-15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2020-07-15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2020-07-15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2020-07-15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2020-07-15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2020-07-15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2A28-F0DE-4694-A2FC-3229D273A5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00D3C-3FDD-47F5-9166-09569C544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626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HQ 72</dc:creator>
  <cp:lastModifiedBy>HQ 72</cp:lastModifiedBy>
  <cp:revision>1</cp:revision>
  <dcterms:created xsi:type="dcterms:W3CDTF">2020-07-14T21:23:18Z</dcterms:created>
  <dcterms:modified xsi:type="dcterms:W3CDTF">2020-07-14T21:23:27Z</dcterms:modified>
</cp:coreProperties>
</file>