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309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84" autoAdjust="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C2C17D-CB53-4E46-BFD9-089B5E876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C7869-D5BD-4156-916A-D670E8548B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81C53-8777-49F4-8B17-1F38AFEF1E2C}" type="datetimeFigureOut">
              <a:rPr lang="en-US" smtClean="0"/>
              <a:t>2020-07-15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543A-D2BE-46EF-BA40-A4F3586D12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D5F1-1744-4122-BC03-9A789CEC2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4FD25-68CA-4E96-9AE3-FBA988D15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492E-B20D-4DD8-AD4D-3D3BC54FCFC7}" type="datetimeFigureOut">
              <a:rPr lang="en-US" smtClean="0"/>
              <a:pPr/>
              <a:t>2020-07-15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51E4D-7E57-413A-8720-4F166BDFA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E69-18BA-49F3-AF3C-6E05A94D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31" name="Freeform: Shape 22" title="star icon">
            <a:extLst>
              <a:ext uri="{FF2B5EF4-FFF2-40B4-BE49-F238E27FC236}">
                <a16:creationId xmlns:a16="http://schemas.microsoft.com/office/drawing/2014/main" id="{406BAEC9-2733-3E4F-B489-225B992D3EFD}"/>
              </a:ext>
            </a:extLst>
          </p:cNvPr>
          <p:cNvSpPr>
            <a:spLocks/>
          </p:cNvSpPr>
          <p:nvPr/>
        </p:nvSpPr>
        <p:spPr bwMode="auto">
          <a:xfrm>
            <a:off x="4956957" y="4194203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842301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3438E46A-B137-4243-AE7B-9C78EC9F8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23" name="Freeform: Shape 27" title="envelope icon">
            <a:extLst>
              <a:ext uri="{FF2B5EF4-FFF2-40B4-BE49-F238E27FC236}">
                <a16:creationId xmlns:a16="http://schemas.microsoft.com/office/drawing/2014/main" id="{63BC025D-2A66-144E-95C9-57514BF7DF56}"/>
              </a:ext>
            </a:extLst>
          </p:cNvPr>
          <p:cNvSpPr>
            <a:spLocks/>
          </p:cNvSpPr>
          <p:nvPr/>
        </p:nvSpPr>
        <p:spPr bwMode="auto">
          <a:xfrm>
            <a:off x="5468144" y="2808666"/>
            <a:ext cx="538162" cy="392113"/>
          </a:xfrm>
          <a:custGeom>
            <a:avLst/>
            <a:gdLst>
              <a:gd name="T0" fmla="*/ 4287 w 538715"/>
              <a:gd name="T1" fmla="*/ 391719 h 391122"/>
              <a:gd name="T2" fmla="*/ 4287 w 538715"/>
              <a:gd name="T3" fmla="*/ 4287 h 391122"/>
              <a:gd name="T4" fmla="*/ 540052 w 538715"/>
              <a:gd name="T5" fmla="*/ 4287 h 391122"/>
              <a:gd name="T6" fmla="*/ 540052 w 538715"/>
              <a:gd name="T7" fmla="*/ 391719 h 391122"/>
              <a:gd name="T8" fmla="*/ 4287 w 538715"/>
              <a:gd name="T9" fmla="*/ 391719 h 391122"/>
              <a:gd name="T10" fmla="*/ 482490 w 538715"/>
              <a:gd name="T11" fmla="*/ 357773 h 391122"/>
              <a:gd name="T12" fmla="*/ 353346 w 538715"/>
              <a:gd name="T13" fmla="*/ 232319 h 391122"/>
              <a:gd name="T14" fmla="*/ 377699 w 538715"/>
              <a:gd name="T15" fmla="*/ 208704 h 391122"/>
              <a:gd name="T16" fmla="*/ 506843 w 538715"/>
              <a:gd name="T17" fmla="*/ 334158 h 391122"/>
              <a:gd name="T18" fmla="*/ 506843 w 538715"/>
              <a:gd name="T19" fmla="*/ 53731 h 391122"/>
              <a:gd name="T20" fmla="*/ 283239 w 538715"/>
              <a:gd name="T21" fmla="*/ 224939 h 391122"/>
              <a:gd name="T22" fmla="*/ 272908 w 538715"/>
              <a:gd name="T23" fmla="*/ 228629 h 391122"/>
              <a:gd name="T24" fmla="*/ 262575 w 538715"/>
              <a:gd name="T25" fmla="*/ 224939 h 391122"/>
              <a:gd name="T26" fmla="*/ 38233 w 538715"/>
              <a:gd name="T27" fmla="*/ 54468 h 391122"/>
              <a:gd name="T28" fmla="*/ 38233 w 538715"/>
              <a:gd name="T29" fmla="*/ 334896 h 391122"/>
              <a:gd name="T30" fmla="*/ 167377 w 538715"/>
              <a:gd name="T31" fmla="*/ 209441 h 391122"/>
              <a:gd name="T32" fmla="*/ 191730 w 538715"/>
              <a:gd name="T33" fmla="*/ 233056 h 391122"/>
              <a:gd name="T34" fmla="*/ 62586 w 538715"/>
              <a:gd name="T35" fmla="*/ 358511 h 391122"/>
              <a:gd name="T36" fmla="*/ 482490 w 538715"/>
              <a:gd name="T37" fmla="*/ 357773 h 391122"/>
              <a:gd name="T38" fmla="*/ 482490 w 538715"/>
              <a:gd name="T39" fmla="*/ 357773 h 391122"/>
              <a:gd name="T40" fmla="*/ 272170 w 538715"/>
              <a:gd name="T41" fmla="*/ 190992 h 391122"/>
              <a:gd name="T42" fmla="*/ 473635 w 538715"/>
              <a:gd name="T43" fmla="*/ 36758 h 391122"/>
              <a:gd name="T44" fmla="*/ 69966 w 538715"/>
              <a:gd name="T45" fmla="*/ 36758 h 391122"/>
              <a:gd name="T46" fmla="*/ 272170 w 538715"/>
              <a:gd name="T47" fmla="*/ 190992 h 39112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8715" h="391122">
                <a:moveTo>
                  <a:pt x="4287" y="391719"/>
                </a:moveTo>
                <a:lnTo>
                  <a:pt x="4287" y="4287"/>
                </a:lnTo>
                <a:lnTo>
                  <a:pt x="540051" y="4287"/>
                </a:lnTo>
                <a:lnTo>
                  <a:pt x="540051" y="391719"/>
                </a:lnTo>
                <a:lnTo>
                  <a:pt x="4287" y="391719"/>
                </a:lnTo>
                <a:close/>
                <a:moveTo>
                  <a:pt x="482489" y="357773"/>
                </a:moveTo>
                <a:lnTo>
                  <a:pt x="353345" y="232319"/>
                </a:lnTo>
                <a:lnTo>
                  <a:pt x="377698" y="208704"/>
                </a:lnTo>
                <a:lnTo>
                  <a:pt x="506842" y="334158"/>
                </a:lnTo>
                <a:lnTo>
                  <a:pt x="506842" y="53731"/>
                </a:lnTo>
                <a:lnTo>
                  <a:pt x="283238" y="224939"/>
                </a:lnTo>
                <a:cubicBezTo>
                  <a:pt x="280286" y="227153"/>
                  <a:pt x="276597" y="228629"/>
                  <a:pt x="272907" y="228629"/>
                </a:cubicBezTo>
                <a:cubicBezTo>
                  <a:pt x="269217" y="228629"/>
                  <a:pt x="265527" y="227153"/>
                  <a:pt x="262575" y="224939"/>
                </a:cubicBezTo>
                <a:lnTo>
                  <a:pt x="38233" y="54468"/>
                </a:lnTo>
                <a:lnTo>
                  <a:pt x="38233" y="334896"/>
                </a:lnTo>
                <a:lnTo>
                  <a:pt x="167377" y="209441"/>
                </a:lnTo>
                <a:lnTo>
                  <a:pt x="191730" y="233056"/>
                </a:lnTo>
                <a:lnTo>
                  <a:pt x="62586" y="358511"/>
                </a:lnTo>
                <a:lnTo>
                  <a:pt x="482489" y="357773"/>
                </a:lnTo>
                <a:close/>
                <a:moveTo>
                  <a:pt x="272169" y="190992"/>
                </a:moveTo>
                <a:lnTo>
                  <a:pt x="473634" y="36758"/>
                </a:lnTo>
                <a:lnTo>
                  <a:pt x="69966" y="36758"/>
                </a:lnTo>
                <a:lnTo>
                  <a:pt x="272169" y="1909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7377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314076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B7326333-4CBB-8145-B9AA-35CD962E6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pSp>
        <p:nvGrpSpPr>
          <p:cNvPr id="117" name="Group 60" title="man icon">
            <a:extLst>
              <a:ext uri="{FF2B5EF4-FFF2-40B4-BE49-F238E27FC236}">
                <a16:creationId xmlns:a16="http://schemas.microsoft.com/office/drawing/2014/main" id="{E8879A3D-78E1-FA44-9275-D338E2F33C20}"/>
              </a:ext>
            </a:extLst>
          </p:cNvPr>
          <p:cNvGrpSpPr>
            <a:grpSpLocks/>
          </p:cNvGrpSpPr>
          <p:nvPr/>
        </p:nvGrpSpPr>
        <p:grpSpPr bwMode="auto">
          <a:xfrm>
            <a:off x="6384057" y="1461212"/>
            <a:ext cx="465137" cy="463550"/>
            <a:chOff x="3087207" y="2512379"/>
            <a:chExt cx="464919" cy="464919"/>
          </a:xfrm>
        </p:grpSpPr>
        <p:sp>
          <p:nvSpPr>
            <p:cNvPr id="118" name="Freeform: Shape 13">
              <a:extLst>
                <a:ext uri="{FF2B5EF4-FFF2-40B4-BE49-F238E27FC236}">
                  <a16:creationId xmlns:a16="http://schemas.microsoft.com/office/drawing/2014/main" id="{5D9D9D6D-F88B-9C44-8745-F3618906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19" name="Freeform: Shape 14">
              <a:extLst>
                <a:ext uri="{FF2B5EF4-FFF2-40B4-BE49-F238E27FC236}">
                  <a16:creationId xmlns:a16="http://schemas.microsoft.com/office/drawing/2014/main" id="{D1FDCEB8-5229-4E4F-A423-CE5A3A57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2029336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34D42BD2-01C9-3540-B35E-25D2A995CA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pSp>
        <p:nvGrpSpPr>
          <p:cNvPr id="124" name="Group 57" title="play button icon">
            <a:extLst>
              <a:ext uri="{FF2B5EF4-FFF2-40B4-BE49-F238E27FC236}">
                <a16:creationId xmlns:a16="http://schemas.microsoft.com/office/drawing/2014/main" id="{47C37F79-C434-2441-9499-14DDA338ECAF}"/>
              </a:ext>
            </a:extLst>
          </p:cNvPr>
          <p:cNvGrpSpPr>
            <a:grpSpLocks/>
          </p:cNvGrpSpPr>
          <p:nvPr/>
        </p:nvGrpSpPr>
        <p:grpSpPr bwMode="auto">
          <a:xfrm>
            <a:off x="7497548" y="438042"/>
            <a:ext cx="406400" cy="404812"/>
            <a:chOff x="451190" y="2461460"/>
            <a:chExt cx="405882" cy="405882"/>
          </a:xfrm>
        </p:grpSpPr>
        <p:sp>
          <p:nvSpPr>
            <p:cNvPr id="125" name="Freeform: Shape 41">
              <a:extLst>
                <a:ext uri="{FF2B5EF4-FFF2-40B4-BE49-F238E27FC236}">
                  <a16:creationId xmlns:a16="http://schemas.microsoft.com/office/drawing/2014/main" id="{2D6AC127-61A9-5E41-A0D3-67B58537B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26" name="Freeform: Shape 42">
              <a:extLst>
                <a:ext uri="{FF2B5EF4-FFF2-40B4-BE49-F238E27FC236}">
                  <a16:creationId xmlns:a16="http://schemas.microsoft.com/office/drawing/2014/main" id="{DFE8303C-E538-6B45-B5B5-CEBE25759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945921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433C9515-1AAD-C64F-91D0-F30FF5163C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pSp>
        <p:nvGrpSpPr>
          <p:cNvPr id="127" name="Group 58" title="mountain icon">
            <a:extLst>
              <a:ext uri="{FF2B5EF4-FFF2-40B4-BE49-F238E27FC236}">
                <a16:creationId xmlns:a16="http://schemas.microsoft.com/office/drawing/2014/main" id="{3EA55F06-2A70-1842-8068-D67360D9DB96}"/>
              </a:ext>
            </a:extLst>
          </p:cNvPr>
          <p:cNvGrpSpPr>
            <a:grpSpLocks/>
          </p:cNvGrpSpPr>
          <p:nvPr/>
        </p:nvGrpSpPr>
        <p:grpSpPr bwMode="auto">
          <a:xfrm>
            <a:off x="8323797" y="1684974"/>
            <a:ext cx="404812" cy="404812"/>
            <a:chOff x="1483606" y="2439321"/>
            <a:chExt cx="405882" cy="405882"/>
          </a:xfrm>
        </p:grpSpPr>
        <p:sp>
          <p:nvSpPr>
            <p:cNvPr id="128" name="Freeform: Shape 43">
              <a:extLst>
                <a:ext uri="{FF2B5EF4-FFF2-40B4-BE49-F238E27FC236}">
                  <a16:creationId xmlns:a16="http://schemas.microsoft.com/office/drawing/2014/main" id="{F77FE989-4091-E946-9D5D-717ED77F3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097" y="2620860"/>
              <a:ext cx="309946" cy="147593"/>
            </a:xfrm>
            <a:custGeom>
              <a:avLst/>
              <a:gdLst>
                <a:gd name="T0" fmla="*/ 305149 w 309946"/>
                <a:gd name="T1" fmla="*/ 148700 h 147593"/>
                <a:gd name="T2" fmla="*/ 5535 w 309946"/>
                <a:gd name="T3" fmla="*/ 148700 h 147593"/>
                <a:gd name="T4" fmla="*/ 116230 w 309946"/>
                <a:gd name="T5" fmla="*/ 42433 h 147593"/>
                <a:gd name="T6" fmla="*/ 130989 w 309946"/>
                <a:gd name="T7" fmla="*/ 54241 h 147593"/>
                <a:gd name="T8" fmla="*/ 175267 w 309946"/>
                <a:gd name="T9" fmla="*/ 5535 h 147593"/>
                <a:gd name="T10" fmla="*/ 305149 w 309946"/>
                <a:gd name="T11" fmla="*/ 148700 h 147593"/>
                <a:gd name="T12" fmla="*/ 97043 w 309946"/>
                <a:gd name="T13" fmla="*/ 111802 h 147593"/>
                <a:gd name="T14" fmla="*/ 221759 w 309946"/>
                <a:gd name="T15" fmla="*/ 111802 h 147593"/>
                <a:gd name="T16" fmla="*/ 175267 w 309946"/>
                <a:gd name="T17" fmla="*/ 60144 h 147593"/>
                <a:gd name="T18" fmla="*/ 134679 w 309946"/>
                <a:gd name="T19" fmla="*/ 104422 h 147593"/>
                <a:gd name="T20" fmla="*/ 118444 w 309946"/>
                <a:gd name="T21" fmla="*/ 91139 h 147593"/>
                <a:gd name="T22" fmla="*/ 97043 w 309946"/>
                <a:gd name="T23" fmla="*/ 111802 h 147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9946" h="147593">
                  <a:moveTo>
                    <a:pt x="305149" y="148700"/>
                  </a:moveTo>
                  <a:lnTo>
                    <a:pt x="5535" y="148700"/>
                  </a:lnTo>
                  <a:lnTo>
                    <a:pt x="116230" y="42433"/>
                  </a:lnTo>
                  <a:lnTo>
                    <a:pt x="130989" y="54241"/>
                  </a:lnTo>
                  <a:lnTo>
                    <a:pt x="175267" y="5535"/>
                  </a:lnTo>
                  <a:lnTo>
                    <a:pt x="305149" y="148700"/>
                  </a:lnTo>
                  <a:close/>
                  <a:moveTo>
                    <a:pt x="97043" y="111802"/>
                  </a:moveTo>
                  <a:lnTo>
                    <a:pt x="221759" y="111802"/>
                  </a:lnTo>
                  <a:lnTo>
                    <a:pt x="175267" y="60144"/>
                  </a:lnTo>
                  <a:lnTo>
                    <a:pt x="134679" y="104422"/>
                  </a:lnTo>
                  <a:lnTo>
                    <a:pt x="118444" y="91139"/>
                  </a:lnTo>
                  <a:lnTo>
                    <a:pt x="97043" y="11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29" name="Freeform: Shape 44">
              <a:extLst>
                <a:ext uri="{FF2B5EF4-FFF2-40B4-BE49-F238E27FC236}">
                  <a16:creationId xmlns:a16="http://schemas.microsoft.com/office/drawing/2014/main" id="{93027C3E-D1B6-0545-8D23-A4510EDD9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135" y="2541160"/>
              <a:ext cx="103315" cy="103315"/>
            </a:xfrm>
            <a:custGeom>
              <a:avLst/>
              <a:gdLst>
                <a:gd name="T0" fmla="*/ 52027 w 103315"/>
                <a:gd name="T1" fmla="*/ 42433 h 103315"/>
                <a:gd name="T2" fmla="*/ 61620 w 103315"/>
                <a:gd name="T3" fmla="*/ 52027 h 103315"/>
                <a:gd name="T4" fmla="*/ 52027 w 103315"/>
                <a:gd name="T5" fmla="*/ 61620 h 103315"/>
                <a:gd name="T6" fmla="*/ 42433 w 103315"/>
                <a:gd name="T7" fmla="*/ 52027 h 103315"/>
                <a:gd name="T8" fmla="*/ 52027 w 103315"/>
                <a:gd name="T9" fmla="*/ 42433 h 103315"/>
                <a:gd name="T10" fmla="*/ 52027 w 103315"/>
                <a:gd name="T11" fmla="*/ 5535 h 103315"/>
                <a:gd name="T12" fmla="*/ 5535 w 103315"/>
                <a:gd name="T13" fmla="*/ 52027 h 103315"/>
                <a:gd name="T14" fmla="*/ 52027 w 103315"/>
                <a:gd name="T15" fmla="*/ 98519 h 103315"/>
                <a:gd name="T16" fmla="*/ 98518 w 103315"/>
                <a:gd name="T17" fmla="*/ 52027 h 103315"/>
                <a:gd name="T18" fmla="*/ 52027 w 103315"/>
                <a:gd name="T19" fmla="*/ 5535 h 103315"/>
                <a:gd name="T20" fmla="*/ 52027 w 103315"/>
                <a:gd name="T21" fmla="*/ 5535 h 103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3315" h="103315">
                  <a:moveTo>
                    <a:pt x="52027" y="42433"/>
                  </a:moveTo>
                  <a:cubicBezTo>
                    <a:pt x="57192" y="42433"/>
                    <a:pt x="61620" y="46861"/>
                    <a:pt x="61620" y="52027"/>
                  </a:cubicBezTo>
                  <a:cubicBezTo>
                    <a:pt x="61620" y="57192"/>
                    <a:pt x="57192" y="61620"/>
                    <a:pt x="52027" y="61620"/>
                  </a:cubicBezTo>
                  <a:cubicBezTo>
                    <a:pt x="46861" y="61620"/>
                    <a:pt x="42433" y="57192"/>
                    <a:pt x="42433" y="52027"/>
                  </a:cubicBezTo>
                  <a:cubicBezTo>
                    <a:pt x="42433" y="46861"/>
                    <a:pt x="46861" y="42433"/>
                    <a:pt x="52027" y="42433"/>
                  </a:cubicBezTo>
                  <a:moveTo>
                    <a:pt x="52027" y="5535"/>
                  </a:moveTo>
                  <a:cubicBezTo>
                    <a:pt x="26198" y="5535"/>
                    <a:pt x="5535" y="26198"/>
                    <a:pt x="5535" y="52027"/>
                  </a:cubicBezTo>
                  <a:cubicBezTo>
                    <a:pt x="5535" y="77856"/>
                    <a:pt x="26198" y="98519"/>
                    <a:pt x="52027" y="98519"/>
                  </a:cubicBezTo>
                  <a:cubicBezTo>
                    <a:pt x="77855" y="98519"/>
                    <a:pt x="98518" y="77856"/>
                    <a:pt x="98518" y="52027"/>
                  </a:cubicBezTo>
                  <a:cubicBezTo>
                    <a:pt x="99257" y="26936"/>
                    <a:pt x="77855" y="5535"/>
                    <a:pt x="52027" y="5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30" name="Freeform: Shape 45">
              <a:extLst>
                <a:ext uri="{FF2B5EF4-FFF2-40B4-BE49-F238E27FC236}">
                  <a16:creationId xmlns:a16="http://schemas.microsoft.com/office/drawing/2014/main" id="{FB2304E9-4C9D-2747-AFEA-923D02856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06" y="2439321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4647 w 405881"/>
                <a:gd name="T11" fmla="*/ 364926 h 405881"/>
                <a:gd name="T12" fmla="*/ 363450 w 405881"/>
                <a:gd name="T13" fmla="*/ 364926 h 405881"/>
                <a:gd name="T14" fmla="*/ 363450 w 405881"/>
                <a:gd name="T15" fmla="*/ 42433 h 405881"/>
                <a:gd name="T16" fmla="*/ 44647 w 405881"/>
                <a:gd name="T17" fmla="*/ 42433 h 405881"/>
                <a:gd name="T18" fmla="*/ 44647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4647" y="364925"/>
                  </a:moveTo>
                  <a:lnTo>
                    <a:pt x="363449" y="364925"/>
                  </a:lnTo>
                  <a:lnTo>
                    <a:pt x="363449" y="42433"/>
                  </a:lnTo>
                  <a:lnTo>
                    <a:pt x="44647" y="42433"/>
                  </a:lnTo>
                  <a:lnTo>
                    <a:pt x="44647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251501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70FCFBC1-44C5-1140-92B4-1F0568BE31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pSp>
        <p:nvGrpSpPr>
          <p:cNvPr id="114" name="Group 59" title="woman icon">
            <a:extLst>
              <a:ext uri="{FF2B5EF4-FFF2-40B4-BE49-F238E27FC236}">
                <a16:creationId xmlns:a16="http://schemas.microsoft.com/office/drawing/2014/main" id="{29238AC7-9C68-0D41-9337-A9CE6C06CB71}"/>
              </a:ext>
            </a:extLst>
          </p:cNvPr>
          <p:cNvGrpSpPr>
            <a:grpSpLocks/>
          </p:cNvGrpSpPr>
          <p:nvPr/>
        </p:nvGrpSpPr>
        <p:grpSpPr bwMode="auto">
          <a:xfrm>
            <a:off x="9143989" y="2969489"/>
            <a:ext cx="465138" cy="463550"/>
            <a:chOff x="2324888" y="2512379"/>
            <a:chExt cx="464919" cy="464919"/>
          </a:xfrm>
        </p:grpSpPr>
        <p:sp>
          <p:nvSpPr>
            <p:cNvPr id="115" name="Freeform: Shape 11">
              <a:extLst>
                <a:ext uri="{FF2B5EF4-FFF2-40B4-BE49-F238E27FC236}">
                  <a16:creationId xmlns:a16="http://schemas.microsoft.com/office/drawing/2014/main" id="{F933AFAC-76AD-5942-9E77-CACF9A562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16" name="Freeform: Shape 12">
              <a:extLst>
                <a:ext uri="{FF2B5EF4-FFF2-40B4-BE49-F238E27FC236}">
                  <a16:creationId xmlns:a16="http://schemas.microsoft.com/office/drawing/2014/main" id="{8DD84D77-8960-9445-9B7A-05EC553E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546901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6CBA653C-FEF8-BC4A-BCB2-F47D8D87F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pSp>
        <p:nvGrpSpPr>
          <p:cNvPr id="120" name="Group 68" title="check mark icon">
            <a:extLst>
              <a:ext uri="{FF2B5EF4-FFF2-40B4-BE49-F238E27FC236}">
                <a16:creationId xmlns:a16="http://schemas.microsoft.com/office/drawing/2014/main" id="{24D6EF27-5F27-E440-A018-33287323D7A2}"/>
              </a:ext>
            </a:extLst>
          </p:cNvPr>
          <p:cNvGrpSpPr>
            <a:grpSpLocks/>
          </p:cNvGrpSpPr>
          <p:nvPr/>
        </p:nvGrpSpPr>
        <p:grpSpPr bwMode="auto">
          <a:xfrm>
            <a:off x="9533630" y="4419600"/>
            <a:ext cx="404813" cy="406400"/>
            <a:chOff x="3761709" y="4826643"/>
            <a:chExt cx="405882" cy="405882"/>
          </a:xfrm>
        </p:grpSpPr>
        <p:sp>
          <p:nvSpPr>
            <p:cNvPr id="121" name="Freeform: Shape 16">
              <a:extLst>
                <a:ext uri="{FF2B5EF4-FFF2-40B4-BE49-F238E27FC236}">
                  <a16:creationId xmlns:a16="http://schemas.microsoft.com/office/drawing/2014/main" id="{32FAC53D-7E19-DF40-BDAF-020D7B9F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709" y="4826643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3909 w 405881"/>
                <a:gd name="T11" fmla="*/ 364926 h 405881"/>
                <a:gd name="T12" fmla="*/ 362712 w 405881"/>
                <a:gd name="T13" fmla="*/ 364926 h 405881"/>
                <a:gd name="T14" fmla="*/ 362712 w 405881"/>
                <a:gd name="T15" fmla="*/ 42433 h 405881"/>
                <a:gd name="T16" fmla="*/ 43909 w 405881"/>
                <a:gd name="T17" fmla="*/ 42433 h 405881"/>
                <a:gd name="T18" fmla="*/ 43909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22" name="Freeform: Shape 17">
              <a:extLst>
                <a:ext uri="{FF2B5EF4-FFF2-40B4-BE49-F238E27FC236}">
                  <a16:creationId xmlns:a16="http://schemas.microsoft.com/office/drawing/2014/main" id="{CBE42868-2427-E347-B3F9-0FCDB653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92" y="4919627"/>
              <a:ext cx="258288" cy="221390"/>
            </a:xfrm>
            <a:custGeom>
              <a:avLst/>
              <a:gdLst>
                <a:gd name="T0" fmla="*/ 75642 w 258288"/>
                <a:gd name="T1" fmla="*/ 215855 h 221390"/>
                <a:gd name="T2" fmla="*/ 5535 w 258288"/>
                <a:gd name="T3" fmla="*/ 145748 h 221390"/>
                <a:gd name="T4" fmla="*/ 33577 w 258288"/>
                <a:gd name="T5" fmla="*/ 117706 h 221390"/>
                <a:gd name="T6" fmla="*/ 75642 w 258288"/>
                <a:gd name="T7" fmla="*/ 159770 h 221390"/>
                <a:gd name="T8" fmla="*/ 229877 w 258288"/>
                <a:gd name="T9" fmla="*/ 5535 h 221390"/>
                <a:gd name="T10" fmla="*/ 257919 w 258288"/>
                <a:gd name="T11" fmla="*/ 33577 h 22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288" h="221390">
                  <a:moveTo>
                    <a:pt x="75642" y="215855"/>
                  </a:moveTo>
                  <a:lnTo>
                    <a:pt x="5535" y="145748"/>
                  </a:lnTo>
                  <a:lnTo>
                    <a:pt x="33577" y="117706"/>
                  </a:lnTo>
                  <a:lnTo>
                    <a:pt x="75642" y="159770"/>
                  </a:lnTo>
                  <a:lnTo>
                    <a:pt x="229877" y="5535"/>
                  </a:lnTo>
                  <a:lnTo>
                    <a:pt x="257919" y="33577"/>
                  </a:lnTo>
                  <a:lnTo>
                    <a:pt x="75642" y="215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994701"/>
            <a:ext cx="1456267" cy="30777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13083421-0A97-E94A-A67B-E5204BA8B4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7A1488CD-081B-C14E-A53D-09F159737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17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Adjusting Branches</a:t>
            </a:r>
          </a:p>
          <a:p>
            <a:pPr marL="228600" indent="-228600">
              <a:buFont typeface="Arial"/>
              <a:buChar char="•"/>
            </a:pPr>
            <a:r>
              <a:rPr lang="en-US" sz="1600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Use the end points and the elbow as needed (A).</a:t>
            </a:r>
          </a:p>
          <a:p>
            <a:pPr marL="228600" indent="-228600">
              <a:buFont typeface="Arial"/>
              <a:buChar char="•"/>
            </a:pPr>
            <a:r>
              <a:rPr lang="en-US" sz="1600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When scaling, you may have to change the width of the line (B).</a:t>
            </a:r>
          </a:p>
        </p:txBody>
      </p:sp>
      <p:pic>
        <p:nvPicPr>
          <p:cNvPr id="2" name="Picture 1" descr="Illustration of end points and elbow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0072" y="1676400"/>
            <a:ext cx="825500" cy="4787176"/>
          </a:xfrm>
          <a:prstGeom prst="rect">
            <a:avLst/>
          </a:prstGeom>
        </p:spPr>
      </p:pic>
      <p:pic>
        <p:nvPicPr>
          <p:cNvPr id="7" name="Picture 6" descr="Format shape shortcut menu screen grab">
            <a:extLst>
              <a:ext uri="{FF2B5EF4-FFF2-40B4-BE49-F238E27FC236}">
                <a16:creationId xmlns:a16="http://schemas.microsoft.com/office/drawing/2014/main" id="{544F621D-7783-4FA1-9DFA-5CA16F30D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67"/>
          <a:stretch/>
        </p:blipFill>
        <p:spPr>
          <a:xfrm>
            <a:off x="2520672" y="1272168"/>
            <a:ext cx="2712955" cy="5208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400" y="22860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Adjusting Tree Trunk</a:t>
            </a:r>
          </a:p>
          <a:p>
            <a:r>
              <a:rPr lang="en-US" sz="1600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Scale the tree trunk vertically by adjusting the middle segment (C). Next, move the top or bottom to connect to the middle segment.</a:t>
            </a:r>
          </a:p>
        </p:txBody>
      </p:sp>
      <p:pic>
        <p:nvPicPr>
          <p:cNvPr id="3" name="Picture 2" descr="Illustration of Adjusting Tree Trunk shape adjust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590800"/>
            <a:ext cx="2006600" cy="324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0072" y="228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(A)</a:t>
            </a:r>
            <a:endParaRPr lang="en-US" sz="1200" dirty="0">
              <a:solidFill>
                <a:srgbClr val="5353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212572" y="48387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885672" y="3403600"/>
            <a:ext cx="0" cy="33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733272" y="28194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8519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(C)</a:t>
            </a:r>
            <a:endParaRPr lang="en-US" sz="1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9156700" y="3505200"/>
            <a:ext cx="0" cy="173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953000" y="3788761"/>
            <a:ext cx="6096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35353"/>
                </a:solidFill>
                <a:latin typeface="Arial" pitchFamily="34" charset="0"/>
                <a:cs typeface="Arial" pitchFamily="34" charset="0"/>
              </a:rPr>
              <a:t>(B)</a:t>
            </a:r>
            <a:endParaRPr lang="en-US" sz="1200" dirty="0">
              <a:solidFill>
                <a:srgbClr val="5353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 hidden="1">
            <a:extLst>
              <a:ext uri="{FF2B5EF4-FFF2-40B4-BE49-F238E27FC236}">
                <a16:creationId xmlns:a16="http://schemas.microsoft.com/office/drawing/2014/main" id="{0619B781-0BBB-41E0-A65F-AA4CA66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7393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94C9-35FB-46FD-83EC-BF9B191D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B4B43-2B3C-4601-B9E2-4A5CF53645DC}"/>
              </a:ext>
            </a:extLst>
          </p:cNvPr>
          <p:cNvSpPr txBox="1"/>
          <p:nvPr/>
        </p:nvSpPr>
        <p:spPr>
          <a:xfrm>
            <a:off x="2590800" y="282883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967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1036601_Multi-color tree diagram_RVA_v4.potx" id="{C2C059CA-009F-4A58-A502-E86A3EC44533}" vid="{B76E4020-50B3-413E-9FF2-3C127565D3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64A46-0400-4B2D-8634-4F80BD06D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8F621E-E295-4637-8ADA-47DB39864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44B995-A90F-42CF-803B-32D2FE95CD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Multi-color tree diagram</Template>
  <TotalTime>0</TotalTime>
  <Words>83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Parallax</vt:lpstr>
      <vt:lpstr>Add a Slide Title</vt:lpstr>
      <vt:lpstr>Placeholder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HQ 72</dc:creator>
  <cp:keywords/>
  <dc:description/>
  <cp:lastModifiedBy>HQ 72</cp:lastModifiedBy>
  <cp:revision>1</cp:revision>
  <dcterms:created xsi:type="dcterms:W3CDTF">2020-07-14T21:25:55Z</dcterms:created>
  <dcterms:modified xsi:type="dcterms:W3CDTF">2020-07-14T21:26:12Z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