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ef4264df_0_1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ef4264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who we are - Jannes and Eva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Jannes is a researcher in Mathematics at the Freie Universität berlin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 am working as a business intelligence analyst at betterplace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have both been with DSSG for a couple of years now and work in the orga team.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824ff960_3_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824ff960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2824ff960_3_2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2824ff96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2824ff960_3_3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2824ff960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824ff960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824ff960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824ff960_3_4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2824ff960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2824ff960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2824ff960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824ff96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824ff96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824ff960_3_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824ff96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824ff960_3_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824ff96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824ff960_3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824ff960_3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824ff960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2824ff960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824ff960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2824ff960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824ff960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824ff960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824ff960_3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824ff960_3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486359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67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9800" y="444650"/>
            <a:ext cx="1353960" cy="180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rechts">
  <p:cSld name="SECTION_TITLE_AND_DESCRIPTION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265500" y="134850"/>
            <a:ext cx="4045200" cy="11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656100" y="1644850"/>
            <a:ext cx="32640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">
  <p:cSld name="SECTION_TITLE_AND_DESCRIPTION_1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34850"/>
            <a:ext cx="4045200" cy="11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656100" y="1644850"/>
            <a:ext cx="32640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4275" y="1551412"/>
            <a:ext cx="2340000" cy="312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links">
  <p:cSld name="SECTION_TITLE_AND_DESCRIPTION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696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4844525" y="134850"/>
            <a:ext cx="4045200" cy="11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13"/>
          <p:cNvSpPr txBox="1"/>
          <p:nvPr>
            <p:ph idx="2" type="subTitle"/>
          </p:nvPr>
        </p:nvSpPr>
        <p:spPr>
          <a:xfrm>
            <a:off x="5235125" y="1644850"/>
            <a:ext cx="32640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0" y="2372131"/>
            <a:ext cx="8520600" cy="5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7400" y="542650"/>
            <a:ext cx="8520600" cy="16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9875" y="3219700"/>
            <a:ext cx="1024225" cy="136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  <a:def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asanShaukat/dssg_2021_point_of_interest.git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0" y="2720125"/>
            <a:ext cx="9144000" cy="24234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486359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Datathon 2021- Final Presentation</a:t>
            </a:r>
            <a:endParaRPr sz="3600"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3672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999999"/>
                </a:solidFill>
              </a:rPr>
              <a:t>Bezirksamt Friedrichshain Kreuzberg</a:t>
            </a:r>
            <a:endParaRPr sz="1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Key Benefits</a:t>
            </a:r>
            <a:endParaRPr sz="3600"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Impact: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Manage parking needs of existing POIs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Estimate parking expectations of new POIs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How sustainable is the impact?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Depends largely on traffic trends, e.g. might change in a lockdown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Resources Needed</a:t>
            </a:r>
            <a:endParaRPr sz="3600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Data: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estimated_parking_spots_kfz.geojson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counted_cars_from_cartagger_project.geojson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Points of Interest from OpenStreetMaps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Technology: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Jupyter Notebook in Python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Can create a dashboard afterwards in any platform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Expertise</a:t>
            </a:r>
            <a:r>
              <a:rPr lang="de" sz="1600">
                <a:solidFill>
                  <a:schemeClr val="dk1"/>
                </a:solidFill>
              </a:rPr>
              <a:t>: 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Geopandas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OpenStreetMap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Limitations, Risks &amp; Lessons Learned</a:t>
            </a:r>
            <a:endParaRPr sz="360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Data:    availability, reliability, privacy or other ethical issues, technical limitations?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Accuracy of Parking Spot data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Cars were tagged in 2006, while Parking spots were obtained in 2020/2021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Tagged cars are overall less in quantity than estimated parking spots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de" sz="1600">
                <a:solidFill>
                  <a:schemeClr val="dk1"/>
                </a:solidFill>
              </a:rPr>
              <a:t>Could be because of limited efforts to tag cars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de" sz="1600">
                <a:solidFill>
                  <a:schemeClr val="dk1"/>
                </a:solidFill>
              </a:rPr>
              <a:t>Or in 2006 cars might be less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Overlap of adjacent POIs causing one POI to affect another one’s surrounding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POIs pointing to a building’s center, could be far from the relevant street and have nothing in a 40m radius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Duplicate values of POIs (with different coordinates)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Complications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69" y="1194744"/>
            <a:ext cx="3452775" cy="20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299" y="1228025"/>
            <a:ext cx="3397850" cy="27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458525" y="3429000"/>
            <a:ext cx="24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POIs away from the street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312825" y="4160000"/>
            <a:ext cx="25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Overlapping POI vicinities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Limitations, Risks &amp; Lessons Learned</a:t>
            </a:r>
            <a:endParaRPr sz="3600"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Technology: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Completely open source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Just need memory and CPU power to present data points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Expertise: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Projecting POI points onto streets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Lessons learned: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Data consistent in time and in metrics would prove helpful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351575" y="1076306"/>
            <a:ext cx="8520600" cy="5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</a:t>
            </a:r>
            <a:endParaRPr/>
          </a:p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390325" y="1601500"/>
            <a:ext cx="8520600" cy="12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Hasan Shaukat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Michel F.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Points of Interest (POI)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Problem Description</a:t>
            </a:r>
            <a:endParaRPr sz="36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There are various venues where people stop by to do something. They are called Points of Interest (POI). </a:t>
            </a:r>
            <a:r>
              <a:rPr lang="de" sz="1600">
                <a:solidFill>
                  <a:schemeClr val="dk1"/>
                </a:solidFill>
              </a:rPr>
              <a:t>Some example of types of POI: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Churches, schools, town halls, distinctive buildings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Post offices, shops, postboxes, telephone boxes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Pubs (pub names are useful when navigating by map)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Car parks and lay-bys (and whether free or not)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Speed cameras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Tourist attractions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We have </a:t>
            </a:r>
            <a:r>
              <a:rPr b="1" lang="de" sz="1600">
                <a:solidFill>
                  <a:schemeClr val="dk1"/>
                </a:solidFill>
              </a:rPr>
              <a:t>98</a:t>
            </a:r>
            <a:r>
              <a:rPr lang="de" sz="1600">
                <a:solidFill>
                  <a:schemeClr val="dk1"/>
                </a:solidFill>
              </a:rPr>
              <a:t> POI types in consideration. Different POIs have varying parking needs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Solution</a:t>
            </a:r>
            <a:endParaRPr sz="36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42725"/>
            <a:ext cx="58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The first obvious approach is to a</a:t>
            </a:r>
            <a:r>
              <a:rPr lang="de" sz="1600">
                <a:solidFill>
                  <a:schemeClr val="dk1"/>
                </a:solidFill>
              </a:rPr>
              <a:t>nalyse the parking needs for all the Points of Interest.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This means: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Considering a radius around a POI (e.g. 40m)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Numbers of Cars tagged within the radius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Number of Parking spots available </a:t>
            </a:r>
            <a:r>
              <a:rPr lang="de" sz="1600">
                <a:solidFill>
                  <a:schemeClr val="dk1"/>
                </a:solidFill>
              </a:rPr>
              <a:t>within the radius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Ratio of cars present (tagged) and parking spot, named Parking Consumption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GitHub Repo: </a:t>
            </a:r>
            <a:r>
              <a:rPr lang="de" sz="1600" u="sng">
                <a:solidFill>
                  <a:schemeClr val="hlink"/>
                </a:solidFill>
                <a:hlinkClick r:id="rId3"/>
              </a:rPr>
              <a:t>https://github.com/HasanShaukat/dssg_2021_point_of_interest.git</a:t>
            </a:r>
            <a:r>
              <a:rPr lang="de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999999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000" y="1717775"/>
            <a:ext cx="2822076" cy="21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Data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300" y="1110737"/>
            <a:ext cx="4839825" cy="34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Resulting Dataset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7675"/>
            <a:ext cx="8555476" cy="15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25" y="2757850"/>
            <a:ext cx="8158476" cy="21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Insights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88874" cy="30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070150" y="4326125"/>
            <a:ext cx="26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Number of POIs per amenity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Insights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5" y="1435600"/>
            <a:ext cx="3110651" cy="24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875" y="1528650"/>
            <a:ext cx="2695000" cy="21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9200" y="1166250"/>
            <a:ext cx="2798800" cy="25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863900" y="3940700"/>
            <a:ext cx="17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Tagged Cars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047025" y="3920750"/>
            <a:ext cx="14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Parking Spots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412750" y="3781200"/>
            <a:ext cx="25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Parking Consumption Ratio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Insights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2281025" y="4352725"/>
            <a:ext cx="44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Individual POIs of an</a:t>
            </a:r>
            <a:r>
              <a:rPr lang="de">
                <a:latin typeface="Open Sans"/>
                <a:ea typeface="Open Sans"/>
                <a:cs typeface="Open Sans"/>
                <a:sym typeface="Open Sans"/>
              </a:rPr>
              <a:t> amenity (e.g. Restaurants)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1291475"/>
            <a:ext cx="8270255" cy="29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