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8" r:id="rId2"/>
    <p:sldId id="269" r:id="rId3"/>
    <p:sldId id="268" r:id="rId4"/>
    <p:sldId id="259" r:id="rId5"/>
    <p:sldId id="260" r:id="rId6"/>
    <p:sldId id="261"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94A25A-FB3D-484B-B36E-59F4798CDA4D}" v="31" dt="2021-04-06T04:39:53.796"/>
    <p1510:client id="{927A6B06-4D1D-4371-A41F-44A775024093}" v="6" dt="2021-04-08T09:34:55.639"/>
    <p1510:client id="{CD2FEBDA-83B2-497D-982C-D3F4C1EA2FC2}" v="466" dt="2021-04-05T18:57:13.8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466" autoAdjust="0"/>
  </p:normalViewPr>
  <p:slideViewPr>
    <p:cSldViewPr>
      <p:cViewPr varScale="1">
        <p:scale>
          <a:sx n="70" d="100"/>
          <a:sy n="70" d="100"/>
        </p:scale>
        <p:origin x="138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571325-AD6C-4A9E-9292-C900AC9ED0C1}" type="datetimeFigureOut">
              <a:rPr lang="en-US" smtClean="0"/>
              <a:t>01-Feb-22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B866A0-5153-46EB-AFC1-CEC51F9F113A}" type="slidenum">
              <a:rPr lang="en-US" smtClean="0"/>
              <a:t>‹#›</a:t>
            </a:fld>
            <a:endParaRPr lang="en-US"/>
          </a:p>
        </p:txBody>
      </p:sp>
    </p:spTree>
    <p:extLst>
      <p:ext uri="{BB962C8B-B14F-4D97-AF65-F5344CB8AC3E}">
        <p14:creationId xmlns:p14="http://schemas.microsoft.com/office/powerpoint/2010/main" val="2740678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B866A0-5153-46EB-AFC1-CEC51F9F113A}" type="slidenum">
              <a:rPr lang="en-US" smtClean="0"/>
              <a:t>1</a:t>
            </a:fld>
            <a:endParaRPr lang="en-US"/>
          </a:p>
        </p:txBody>
      </p:sp>
    </p:spTree>
    <p:extLst>
      <p:ext uri="{BB962C8B-B14F-4D97-AF65-F5344CB8AC3E}">
        <p14:creationId xmlns:p14="http://schemas.microsoft.com/office/powerpoint/2010/main" val="657194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B866A0-5153-46EB-AFC1-CEC51F9F113A}" type="slidenum">
              <a:rPr lang="en-US" smtClean="0"/>
              <a:t>2</a:t>
            </a:fld>
            <a:endParaRPr lang="en-US"/>
          </a:p>
        </p:txBody>
      </p:sp>
    </p:spTree>
    <p:extLst>
      <p:ext uri="{BB962C8B-B14F-4D97-AF65-F5344CB8AC3E}">
        <p14:creationId xmlns:p14="http://schemas.microsoft.com/office/powerpoint/2010/main" val="2982503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B866A0-5153-46EB-AFC1-CEC51F9F113A}" type="slidenum">
              <a:rPr lang="en-US" smtClean="0"/>
              <a:t>3</a:t>
            </a:fld>
            <a:endParaRPr lang="en-US"/>
          </a:p>
        </p:txBody>
      </p:sp>
    </p:spTree>
    <p:extLst>
      <p:ext uri="{BB962C8B-B14F-4D97-AF65-F5344CB8AC3E}">
        <p14:creationId xmlns:p14="http://schemas.microsoft.com/office/powerpoint/2010/main" val="657194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B866A0-5153-46EB-AFC1-CEC51F9F113A}" type="slidenum">
              <a:rPr lang="en-US" smtClean="0"/>
              <a:t>4</a:t>
            </a:fld>
            <a:endParaRPr lang="en-US"/>
          </a:p>
        </p:txBody>
      </p:sp>
    </p:spTree>
    <p:extLst>
      <p:ext uri="{BB962C8B-B14F-4D97-AF65-F5344CB8AC3E}">
        <p14:creationId xmlns:p14="http://schemas.microsoft.com/office/powerpoint/2010/main" val="151447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6A912E5-0DF1-47AD-A3AE-A643EEFB6470}" type="datetimeFigureOut">
              <a:rPr lang="en-US" smtClean="0"/>
              <a:t>01-Feb-22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36DC0-6F69-416E-B2E4-5B74E70A5F27}" type="slidenum">
              <a:rPr lang="en-US" smtClean="0"/>
              <a:t>‹#›</a:t>
            </a:fld>
            <a:endParaRPr lang="en-US"/>
          </a:p>
        </p:txBody>
      </p:sp>
    </p:spTree>
    <p:extLst>
      <p:ext uri="{BB962C8B-B14F-4D97-AF65-F5344CB8AC3E}">
        <p14:creationId xmlns:p14="http://schemas.microsoft.com/office/powerpoint/2010/main" val="2670476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A912E5-0DF1-47AD-A3AE-A643EEFB6470}" type="datetimeFigureOut">
              <a:rPr lang="en-US" smtClean="0"/>
              <a:t>01-Feb-22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36DC0-6F69-416E-B2E4-5B74E70A5F27}" type="slidenum">
              <a:rPr lang="en-US" smtClean="0"/>
              <a:t>‹#›</a:t>
            </a:fld>
            <a:endParaRPr lang="en-US"/>
          </a:p>
        </p:txBody>
      </p:sp>
    </p:spTree>
    <p:extLst>
      <p:ext uri="{BB962C8B-B14F-4D97-AF65-F5344CB8AC3E}">
        <p14:creationId xmlns:p14="http://schemas.microsoft.com/office/powerpoint/2010/main" val="3571137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A912E5-0DF1-47AD-A3AE-A643EEFB6470}" type="datetimeFigureOut">
              <a:rPr lang="en-US" smtClean="0"/>
              <a:t>01-Feb-22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36DC0-6F69-416E-B2E4-5B74E70A5F27}" type="slidenum">
              <a:rPr lang="en-US" smtClean="0"/>
              <a:t>‹#›</a:t>
            </a:fld>
            <a:endParaRPr lang="en-US"/>
          </a:p>
        </p:txBody>
      </p:sp>
    </p:spTree>
    <p:extLst>
      <p:ext uri="{BB962C8B-B14F-4D97-AF65-F5344CB8AC3E}">
        <p14:creationId xmlns:p14="http://schemas.microsoft.com/office/powerpoint/2010/main" val="2325186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A912E5-0DF1-47AD-A3AE-A643EEFB6470}" type="datetimeFigureOut">
              <a:rPr lang="en-US" smtClean="0"/>
              <a:t>01-Feb-22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36DC0-6F69-416E-B2E4-5B74E70A5F27}" type="slidenum">
              <a:rPr lang="en-US" smtClean="0"/>
              <a:t>‹#›</a:t>
            </a:fld>
            <a:endParaRPr lang="en-US"/>
          </a:p>
        </p:txBody>
      </p:sp>
    </p:spTree>
    <p:extLst>
      <p:ext uri="{BB962C8B-B14F-4D97-AF65-F5344CB8AC3E}">
        <p14:creationId xmlns:p14="http://schemas.microsoft.com/office/powerpoint/2010/main" val="3352842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A912E5-0DF1-47AD-A3AE-A643EEFB6470}" type="datetimeFigureOut">
              <a:rPr lang="en-US" smtClean="0"/>
              <a:t>01-Feb-22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36DC0-6F69-416E-B2E4-5B74E70A5F27}" type="slidenum">
              <a:rPr lang="en-US" smtClean="0"/>
              <a:t>‹#›</a:t>
            </a:fld>
            <a:endParaRPr lang="en-US"/>
          </a:p>
        </p:txBody>
      </p:sp>
    </p:spTree>
    <p:extLst>
      <p:ext uri="{BB962C8B-B14F-4D97-AF65-F5344CB8AC3E}">
        <p14:creationId xmlns:p14="http://schemas.microsoft.com/office/powerpoint/2010/main" val="1801156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6A912E5-0DF1-47AD-A3AE-A643EEFB6470}" type="datetimeFigureOut">
              <a:rPr lang="en-US" smtClean="0"/>
              <a:t>01-Feb-22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36DC0-6F69-416E-B2E4-5B74E70A5F27}" type="slidenum">
              <a:rPr lang="en-US" smtClean="0"/>
              <a:t>‹#›</a:t>
            </a:fld>
            <a:endParaRPr lang="en-US"/>
          </a:p>
        </p:txBody>
      </p:sp>
    </p:spTree>
    <p:extLst>
      <p:ext uri="{BB962C8B-B14F-4D97-AF65-F5344CB8AC3E}">
        <p14:creationId xmlns:p14="http://schemas.microsoft.com/office/powerpoint/2010/main" val="474163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6A912E5-0DF1-47AD-A3AE-A643EEFB6470}" type="datetimeFigureOut">
              <a:rPr lang="en-US" smtClean="0"/>
              <a:t>01-Feb-22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436DC0-6F69-416E-B2E4-5B74E70A5F27}" type="slidenum">
              <a:rPr lang="en-US" smtClean="0"/>
              <a:t>‹#›</a:t>
            </a:fld>
            <a:endParaRPr lang="en-US"/>
          </a:p>
        </p:txBody>
      </p:sp>
    </p:spTree>
    <p:extLst>
      <p:ext uri="{BB962C8B-B14F-4D97-AF65-F5344CB8AC3E}">
        <p14:creationId xmlns:p14="http://schemas.microsoft.com/office/powerpoint/2010/main" val="2995936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6A912E5-0DF1-47AD-A3AE-A643EEFB6470}" type="datetimeFigureOut">
              <a:rPr lang="en-US" smtClean="0"/>
              <a:t>01-Feb-22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436DC0-6F69-416E-B2E4-5B74E70A5F27}" type="slidenum">
              <a:rPr lang="en-US" smtClean="0"/>
              <a:t>‹#›</a:t>
            </a:fld>
            <a:endParaRPr lang="en-US"/>
          </a:p>
        </p:txBody>
      </p:sp>
    </p:spTree>
    <p:extLst>
      <p:ext uri="{BB962C8B-B14F-4D97-AF65-F5344CB8AC3E}">
        <p14:creationId xmlns:p14="http://schemas.microsoft.com/office/powerpoint/2010/main" val="3396041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A912E5-0DF1-47AD-A3AE-A643EEFB6470}" type="datetimeFigureOut">
              <a:rPr lang="en-US" smtClean="0"/>
              <a:t>01-Feb-22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436DC0-6F69-416E-B2E4-5B74E70A5F27}" type="slidenum">
              <a:rPr lang="en-US" smtClean="0"/>
              <a:t>‹#›</a:t>
            </a:fld>
            <a:endParaRPr lang="en-US"/>
          </a:p>
        </p:txBody>
      </p:sp>
    </p:spTree>
    <p:extLst>
      <p:ext uri="{BB962C8B-B14F-4D97-AF65-F5344CB8AC3E}">
        <p14:creationId xmlns:p14="http://schemas.microsoft.com/office/powerpoint/2010/main" val="6054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A912E5-0DF1-47AD-A3AE-A643EEFB6470}" type="datetimeFigureOut">
              <a:rPr lang="en-US" smtClean="0"/>
              <a:t>01-Feb-22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36DC0-6F69-416E-B2E4-5B74E70A5F27}" type="slidenum">
              <a:rPr lang="en-US" smtClean="0"/>
              <a:t>‹#›</a:t>
            </a:fld>
            <a:endParaRPr lang="en-US"/>
          </a:p>
        </p:txBody>
      </p:sp>
    </p:spTree>
    <p:extLst>
      <p:ext uri="{BB962C8B-B14F-4D97-AF65-F5344CB8AC3E}">
        <p14:creationId xmlns:p14="http://schemas.microsoft.com/office/powerpoint/2010/main" val="2311963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A912E5-0DF1-47AD-A3AE-A643EEFB6470}" type="datetimeFigureOut">
              <a:rPr lang="en-US" smtClean="0"/>
              <a:t>01-Feb-22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36DC0-6F69-416E-B2E4-5B74E70A5F27}" type="slidenum">
              <a:rPr lang="en-US" smtClean="0"/>
              <a:t>‹#›</a:t>
            </a:fld>
            <a:endParaRPr lang="en-US"/>
          </a:p>
        </p:txBody>
      </p:sp>
    </p:spTree>
    <p:extLst>
      <p:ext uri="{BB962C8B-B14F-4D97-AF65-F5344CB8AC3E}">
        <p14:creationId xmlns:p14="http://schemas.microsoft.com/office/powerpoint/2010/main" val="1741158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A912E5-0DF1-47AD-A3AE-A643EEFB6470}" type="datetimeFigureOut">
              <a:rPr lang="en-US" smtClean="0"/>
              <a:t>01-Feb-22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436DC0-6F69-416E-B2E4-5B74E70A5F27}" type="slidenum">
              <a:rPr lang="en-US" smtClean="0"/>
              <a:t>‹#›</a:t>
            </a:fld>
            <a:endParaRPr lang="en-US"/>
          </a:p>
        </p:txBody>
      </p:sp>
    </p:spTree>
    <p:extLst>
      <p:ext uri="{BB962C8B-B14F-4D97-AF65-F5344CB8AC3E}">
        <p14:creationId xmlns:p14="http://schemas.microsoft.com/office/powerpoint/2010/main" val="686641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7801" y="741648"/>
            <a:ext cx="7696200" cy="1569660"/>
          </a:xfrm>
          <a:prstGeom prst="rect">
            <a:avLst/>
          </a:prstGeom>
        </p:spPr>
        <p:txBody>
          <a:bodyPr wrap="square" lIns="91440" tIns="45720" rIns="91440" bIns="45720" anchor="t">
            <a:spAutoFit/>
          </a:bodyPr>
          <a:lstStyle/>
          <a:p>
            <a:pPr algn="ctr"/>
            <a:r>
              <a:rPr lang="en-US" sz="3200" u="sng" dirty="0">
                <a:cs typeface="Calibri"/>
              </a:rPr>
              <a:t>Introductory Part</a:t>
            </a:r>
            <a:endParaRPr lang="en-US" sz="3200" u="sng" dirty="0"/>
          </a:p>
          <a:p>
            <a:pPr algn="ctr"/>
            <a:endParaRPr lang="en-US" sz="3200" dirty="0"/>
          </a:p>
          <a:p>
            <a:pPr algn="ctr"/>
            <a:r>
              <a:rPr lang="en-US" sz="3200" dirty="0"/>
              <a:t>Project name : </a:t>
            </a:r>
            <a:r>
              <a:rPr lang="en-US" sz="3200" b="1" dirty="0"/>
              <a:t>DIU Travel Agency</a:t>
            </a:r>
            <a:endParaRPr lang="en-US"/>
          </a:p>
        </p:txBody>
      </p:sp>
      <p:sp>
        <p:nvSpPr>
          <p:cNvPr id="5" name="Rectangle 4"/>
          <p:cNvSpPr/>
          <p:nvPr/>
        </p:nvSpPr>
        <p:spPr>
          <a:xfrm>
            <a:off x="511156" y="3059504"/>
            <a:ext cx="8632844" cy="1323439"/>
          </a:xfrm>
          <a:prstGeom prst="rect">
            <a:avLst/>
          </a:prstGeom>
        </p:spPr>
        <p:txBody>
          <a:bodyPr wrap="square" lIns="91440" tIns="45720" rIns="91440" bIns="45720" anchor="t">
            <a:spAutoFit/>
          </a:bodyPr>
          <a:lstStyle/>
          <a:p>
            <a:pPr algn="ctr"/>
            <a:endParaRPr lang="en-US" u="sng" dirty="0">
              <a:solidFill>
                <a:srgbClr val="FF0000"/>
              </a:solidFill>
              <a:cs typeface="Calibri"/>
            </a:endParaRPr>
          </a:p>
          <a:p>
            <a:endParaRPr lang="en-US" dirty="0">
              <a:latin typeface="Arial Black"/>
              <a:ea typeface="+mn-lt"/>
              <a:cs typeface="+mn-lt"/>
            </a:endParaRPr>
          </a:p>
          <a:p>
            <a:r>
              <a:rPr lang="en-US" dirty="0">
                <a:latin typeface="Arial Black"/>
                <a:cs typeface="Calibri"/>
              </a:rPr>
              <a:t>Name : MD. HASANUL HOQUE                           Roll no. : 20</a:t>
            </a:r>
            <a:endParaRPr lang="en-US" dirty="0">
              <a:latin typeface="Arial Black"/>
              <a:ea typeface="+mn-lt"/>
              <a:cs typeface="+mn-lt"/>
            </a:endParaRPr>
          </a:p>
          <a:p>
            <a:endParaRPr lang="en-US" dirty="0">
              <a:latin typeface="Arial Black"/>
              <a:ea typeface="+mn-lt"/>
              <a:cs typeface="+mn-lt"/>
            </a:endParaRPr>
          </a:p>
          <a:p>
            <a:pPr algn="ctr"/>
            <a:endParaRPr lang="en-US" sz="800" dirty="0">
              <a:cs typeface="Calibri"/>
            </a:endParaRPr>
          </a:p>
        </p:txBody>
      </p:sp>
      <p:cxnSp>
        <p:nvCxnSpPr>
          <p:cNvPr id="2" name="Straight Arrow Connector 1">
            <a:extLst>
              <a:ext uri="{FF2B5EF4-FFF2-40B4-BE49-F238E27FC236}">
                <a16:creationId xmlns:a16="http://schemas.microsoft.com/office/drawing/2014/main" id="{34C70A30-63AF-4CC4-84E3-1EA4ED5DAC39}"/>
              </a:ext>
            </a:extLst>
          </p:cNvPr>
          <p:cNvCxnSpPr/>
          <p:nvPr/>
        </p:nvCxnSpPr>
        <p:spPr>
          <a:xfrm>
            <a:off x="5165509" y="3383563"/>
            <a:ext cx="14199" cy="1363081"/>
          </a:xfrm>
          <a:prstGeom prst="straightConnector1">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3800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9404" y="1593574"/>
            <a:ext cx="7696200" cy="3662541"/>
          </a:xfrm>
          <a:prstGeom prst="rect">
            <a:avLst/>
          </a:prstGeom>
        </p:spPr>
        <p:txBody>
          <a:bodyPr wrap="square" lIns="91440" tIns="45720" rIns="91440" bIns="45720" anchor="t">
            <a:spAutoFit/>
          </a:bodyPr>
          <a:lstStyle/>
          <a:p>
            <a:pPr algn="ctr"/>
            <a:r>
              <a:rPr lang="en-US" sz="3200" u="sng" dirty="0">
                <a:ea typeface="+mn-lt"/>
                <a:cs typeface="+mn-lt"/>
              </a:rPr>
              <a:t>Introductory Part</a:t>
            </a:r>
            <a:endParaRPr lang="en-US" sz="3200" dirty="0">
              <a:ea typeface="+mn-lt"/>
              <a:cs typeface="+mn-lt"/>
            </a:endParaRPr>
          </a:p>
          <a:p>
            <a:pPr algn="ctr"/>
            <a:endParaRPr lang="en-US" sz="3200" dirty="0">
              <a:cs typeface="Calibri"/>
            </a:endParaRPr>
          </a:p>
          <a:p>
            <a:pPr algn="ctr"/>
            <a:r>
              <a:rPr lang="en-US" sz="2400" b="1" dirty="0">
                <a:cs typeface="Calibri"/>
              </a:rPr>
              <a:t>Course Name : Data Structures</a:t>
            </a:r>
          </a:p>
          <a:p>
            <a:pPr algn="ctr"/>
            <a:r>
              <a:rPr lang="en-US" sz="2400" b="1" dirty="0">
                <a:cs typeface="Calibri"/>
              </a:rPr>
              <a:t>Course code : 205</a:t>
            </a:r>
          </a:p>
          <a:p>
            <a:pPr algn="ctr"/>
            <a:r>
              <a:rPr lang="en-US" sz="2400" b="1" dirty="0">
                <a:cs typeface="Calibri"/>
              </a:rPr>
              <a:t>Name of the teacher : Asst. Prof. Md. Tahzib Ul Islam</a:t>
            </a:r>
          </a:p>
          <a:p>
            <a:pPr algn="ctr"/>
            <a:endParaRPr lang="en-US" sz="3200" dirty="0">
              <a:cs typeface="Calibri"/>
            </a:endParaRPr>
          </a:p>
          <a:p>
            <a:pPr algn="ctr"/>
            <a:endParaRPr lang="en-US" sz="3200" dirty="0">
              <a:cs typeface="Calibri"/>
            </a:endParaRPr>
          </a:p>
          <a:p>
            <a:pPr algn="ctr"/>
            <a:endParaRPr lang="en-US" sz="3200" dirty="0">
              <a:cs typeface="Calibri"/>
            </a:endParaRPr>
          </a:p>
        </p:txBody>
      </p:sp>
    </p:spTree>
    <p:extLst>
      <p:ext uri="{BB962C8B-B14F-4D97-AF65-F5344CB8AC3E}">
        <p14:creationId xmlns:p14="http://schemas.microsoft.com/office/powerpoint/2010/main" val="2330067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33600" y="1044714"/>
            <a:ext cx="4572000" cy="707886"/>
          </a:xfrm>
          <a:prstGeom prst="rect">
            <a:avLst/>
          </a:prstGeom>
        </p:spPr>
        <p:txBody>
          <a:bodyPr>
            <a:spAutoFit/>
          </a:bodyPr>
          <a:lstStyle/>
          <a:p>
            <a:pPr algn="ctr"/>
            <a:r>
              <a:rPr lang="en-US" sz="4000" b="1" u="sng" dirty="0"/>
              <a:t>Part 1</a:t>
            </a:r>
          </a:p>
        </p:txBody>
      </p:sp>
      <p:sp>
        <p:nvSpPr>
          <p:cNvPr id="2" name="Rectangle 1"/>
          <p:cNvSpPr/>
          <p:nvPr/>
        </p:nvSpPr>
        <p:spPr>
          <a:xfrm>
            <a:off x="685800" y="2743200"/>
            <a:ext cx="7391400" cy="646331"/>
          </a:xfrm>
          <a:prstGeom prst="rect">
            <a:avLst/>
          </a:prstGeom>
        </p:spPr>
        <p:txBody>
          <a:bodyPr wrap="square" lIns="91440" tIns="45720" rIns="91440" bIns="45720" anchor="t">
            <a:spAutoFit/>
          </a:bodyPr>
          <a:lstStyle/>
          <a:p>
            <a:pPr algn="ctr"/>
            <a:r>
              <a:rPr lang="en-US" sz="3600" b="1" dirty="0"/>
              <a:t>   Travel &amp; Travel Agency.</a:t>
            </a:r>
          </a:p>
        </p:txBody>
      </p:sp>
    </p:spTree>
    <p:extLst>
      <p:ext uri="{BB962C8B-B14F-4D97-AF65-F5344CB8AC3E}">
        <p14:creationId xmlns:p14="http://schemas.microsoft.com/office/powerpoint/2010/main" val="1236300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28600" y="228600"/>
            <a:ext cx="8686800" cy="4269583"/>
            <a:chOff x="228600" y="2314899"/>
            <a:chExt cx="8686800" cy="4269583"/>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2314900"/>
              <a:ext cx="4495800" cy="426958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4400" y="2314899"/>
              <a:ext cx="4191000" cy="4247609"/>
            </a:xfrm>
            <a:prstGeom prst="rect">
              <a:avLst/>
            </a:prstGeom>
          </p:spPr>
        </p:pic>
      </p:grpSp>
      <p:sp>
        <p:nvSpPr>
          <p:cNvPr id="10" name="Rectangle 9"/>
          <p:cNvSpPr/>
          <p:nvPr/>
        </p:nvSpPr>
        <p:spPr>
          <a:xfrm>
            <a:off x="228600" y="4648200"/>
            <a:ext cx="8686800" cy="1323439"/>
          </a:xfrm>
          <a:prstGeom prst="rect">
            <a:avLst/>
          </a:prstGeom>
        </p:spPr>
        <p:txBody>
          <a:bodyPr wrap="square" lIns="91440" tIns="45720" rIns="91440" bIns="45720" anchor="t">
            <a:spAutoFit/>
          </a:bodyPr>
          <a:lstStyle/>
          <a:p>
            <a:pPr algn="ctr"/>
            <a:r>
              <a:rPr lang="en-US" sz="2000" dirty="0"/>
              <a:t>Traveling is one of the best way to enhance personal growth. It enables anyone to do things different from their daily routine activities. When you travel, you step out from your comport zone to a different environment which makes you became more responsible and gives a sense of independence.</a:t>
            </a:r>
          </a:p>
        </p:txBody>
      </p:sp>
    </p:spTree>
    <p:extLst>
      <p:ext uri="{BB962C8B-B14F-4D97-AF65-F5344CB8AC3E}">
        <p14:creationId xmlns:p14="http://schemas.microsoft.com/office/powerpoint/2010/main" val="3798705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066800"/>
            <a:ext cx="7391400" cy="5201424"/>
          </a:xfrm>
          <a:prstGeom prst="rect">
            <a:avLst/>
          </a:prstGeom>
        </p:spPr>
        <p:txBody>
          <a:bodyPr wrap="square" lIns="91440" tIns="45720" rIns="91440" bIns="45720" anchor="t">
            <a:spAutoFit/>
          </a:bodyPr>
          <a:lstStyle/>
          <a:p>
            <a:pPr algn="ctr"/>
            <a:r>
              <a:rPr lang="en-US" sz="2200" b="1" u="sng" dirty="0"/>
              <a:t>The Rule Of Travel Agency</a:t>
            </a:r>
            <a:r>
              <a:rPr lang="en-US" sz="2400" b="1" u="sng" dirty="0"/>
              <a:t> </a:t>
            </a:r>
            <a:r>
              <a:rPr lang="en-US" sz="2400" dirty="0"/>
              <a:t>:</a:t>
            </a:r>
          </a:p>
          <a:p>
            <a:pPr algn="ctr"/>
            <a:r>
              <a:rPr lang="en-US" sz="2400" dirty="0"/>
              <a:t> </a:t>
            </a:r>
          </a:p>
          <a:p>
            <a:pPr algn="ctr"/>
            <a:r>
              <a:rPr lang="en-US" sz="2200" dirty="0"/>
              <a:t>An agency that makes the necessary arrangements for travelers</a:t>
            </a:r>
            <a:r>
              <a:rPr lang="en-US" sz="2000" dirty="0"/>
              <a:t>.</a:t>
            </a:r>
          </a:p>
          <a:p>
            <a:pPr algn="ctr"/>
            <a:endParaRPr lang="en-US" sz="2000" dirty="0"/>
          </a:p>
          <a:p>
            <a:pPr algn="ctr"/>
            <a:r>
              <a:rPr lang="en-US" sz="2000" dirty="0"/>
              <a:t>Where DIU Travel agency gives the travelers best service. The reason why travelers choose us because –</a:t>
            </a:r>
          </a:p>
          <a:p>
            <a:pPr algn="ctr"/>
            <a:endParaRPr lang="en-US" sz="2000" dirty="0"/>
          </a:p>
          <a:p>
            <a:r>
              <a:rPr lang="en-US" sz="2000" dirty="0"/>
              <a:t> -&gt; We give them 100% best services. </a:t>
            </a:r>
            <a:endParaRPr lang="en-US" sz="2000" dirty="0">
              <a:cs typeface="Calibri"/>
            </a:endParaRPr>
          </a:p>
          <a:p>
            <a:r>
              <a:rPr lang="en-US" sz="2000" dirty="0"/>
              <a:t> -&gt; We give them first class ticket of Air, Train, Bus, Launches.</a:t>
            </a:r>
          </a:p>
          <a:p>
            <a:r>
              <a:rPr lang="en-US" sz="2000" dirty="0"/>
              <a:t> -&gt; We give them best shelter.</a:t>
            </a:r>
          </a:p>
          <a:p>
            <a:r>
              <a:rPr lang="en-US" sz="2000" dirty="0"/>
              <a:t> -&gt; We give them best food.</a:t>
            </a:r>
          </a:p>
          <a:p>
            <a:r>
              <a:rPr lang="en-US" sz="2000" dirty="0"/>
              <a:t>-&gt; We give them affordable price with discount.</a:t>
            </a:r>
          </a:p>
          <a:p>
            <a:r>
              <a:rPr lang="en-US" sz="2000" dirty="0"/>
              <a:t> -&gt; We provide services in all over the country. </a:t>
            </a:r>
          </a:p>
          <a:p>
            <a:endParaRPr lang="en-US" sz="2000" dirty="0"/>
          </a:p>
          <a:p>
            <a:r>
              <a:rPr lang="en-US" sz="2000" dirty="0"/>
              <a:t> </a:t>
            </a:r>
          </a:p>
        </p:txBody>
      </p:sp>
    </p:spTree>
    <p:extLst>
      <p:ext uri="{BB962C8B-B14F-4D97-AF65-F5344CB8AC3E}">
        <p14:creationId xmlns:p14="http://schemas.microsoft.com/office/powerpoint/2010/main" val="2142010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870537"/>
            <a:ext cx="4572000" cy="1015663"/>
          </a:xfrm>
          <a:prstGeom prst="rect">
            <a:avLst/>
          </a:prstGeom>
        </p:spPr>
        <p:txBody>
          <a:bodyPr>
            <a:spAutoFit/>
          </a:bodyPr>
          <a:lstStyle/>
          <a:p>
            <a:r>
              <a:rPr lang="en-US" sz="6000" b="1" dirty="0"/>
              <a:t>Code Detail’s.</a:t>
            </a:r>
          </a:p>
        </p:txBody>
      </p:sp>
      <p:sp>
        <p:nvSpPr>
          <p:cNvPr id="3" name="Rectangle 2"/>
          <p:cNvSpPr/>
          <p:nvPr/>
        </p:nvSpPr>
        <p:spPr>
          <a:xfrm>
            <a:off x="2819400" y="1295400"/>
            <a:ext cx="3352800" cy="707886"/>
          </a:xfrm>
          <a:prstGeom prst="rect">
            <a:avLst/>
          </a:prstGeom>
        </p:spPr>
        <p:txBody>
          <a:bodyPr wrap="square">
            <a:spAutoFit/>
          </a:bodyPr>
          <a:lstStyle/>
          <a:p>
            <a:pPr algn="ctr"/>
            <a:r>
              <a:rPr lang="en-US" sz="4000" b="1" u="sng" dirty="0"/>
              <a:t>Part 2</a:t>
            </a:r>
          </a:p>
        </p:txBody>
      </p:sp>
    </p:spTree>
    <p:extLst>
      <p:ext uri="{BB962C8B-B14F-4D97-AF65-F5344CB8AC3E}">
        <p14:creationId xmlns:p14="http://schemas.microsoft.com/office/powerpoint/2010/main" val="2573218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1023" y="2151030"/>
            <a:ext cx="6101959" cy="2554545"/>
          </a:xfrm>
          <a:prstGeom prst="rect">
            <a:avLst/>
          </a:prstGeom>
        </p:spPr>
        <p:txBody>
          <a:bodyPr wrap="square">
            <a:spAutoFit/>
          </a:bodyPr>
          <a:lstStyle/>
          <a:p>
            <a:pPr algn="ctr"/>
            <a:r>
              <a:rPr lang="en-US" sz="8000" b="1" dirty="0"/>
              <a:t>Any Question:</a:t>
            </a:r>
          </a:p>
        </p:txBody>
      </p:sp>
    </p:spTree>
    <p:extLst>
      <p:ext uri="{BB962C8B-B14F-4D97-AF65-F5344CB8AC3E}">
        <p14:creationId xmlns:p14="http://schemas.microsoft.com/office/powerpoint/2010/main" val="717819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244334"/>
            <a:ext cx="8229600" cy="861774"/>
          </a:xfrm>
          <a:prstGeom prst="rect">
            <a:avLst/>
          </a:prstGeom>
        </p:spPr>
        <p:txBody>
          <a:bodyPr wrap="square" lIns="91440" tIns="45720" rIns="91440" bIns="45720" anchor="t">
            <a:spAutoFit/>
          </a:bodyPr>
          <a:lstStyle/>
          <a:p>
            <a:pPr algn="ctr"/>
            <a:r>
              <a:rPr lang="en-US" sz="5000" b="1" dirty="0"/>
              <a:t>Thanks for being with us.</a:t>
            </a:r>
          </a:p>
        </p:txBody>
      </p:sp>
    </p:spTree>
    <p:extLst>
      <p:ext uri="{BB962C8B-B14F-4D97-AF65-F5344CB8AC3E}">
        <p14:creationId xmlns:p14="http://schemas.microsoft.com/office/powerpoint/2010/main" val="955390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143</Words>
  <Application>Microsoft Office PowerPoint</Application>
  <PresentationFormat>On-screen Show (4:3)</PresentationFormat>
  <Paragraphs>37</Paragraphs>
  <Slides>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Arial Black</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Toshiba</cp:lastModifiedBy>
  <cp:revision>112</cp:revision>
  <dcterms:created xsi:type="dcterms:W3CDTF">2021-04-05T17:20:31Z</dcterms:created>
  <dcterms:modified xsi:type="dcterms:W3CDTF">2022-02-01T14:25:49Z</dcterms:modified>
</cp:coreProperties>
</file>