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363"/>
  </p:normalViewPr>
  <p:slideViewPr>
    <p:cSldViewPr snapToGrid="0" snapToObjects="1">
      <p:cViewPr>
        <p:scale>
          <a:sx n="111" d="100"/>
          <a:sy n="111" d="100"/>
        </p:scale>
        <p:origin x="6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036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1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59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9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752406" y="1418450"/>
            <a:ext cx="2997093" cy="301223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As the stocked bar illustrate, we can see that the most purchase music genera among all the countries is the ‘Rock’ (the light green bar). It might be a good indicator start promoting rock music in th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ie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 applica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ti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on patform or website.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Popular Music Genre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600"/>
            <a:ext cx="5202807" cy="434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199" y="914400"/>
            <a:ext cx="3626985" cy="4229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Best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who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believe in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our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service came form USA. The prefered month which has higher sale in USA is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September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 have tried to find out why September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has high total sale than other months and I have read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an interesting Wikipedia article about ‘Labor Day’ in USA and they were stating the following: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Labor Day is called the "unofficial end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summer” because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marks the end of the cultural summer season. Many take </a:t>
            </a:r>
            <a:r>
              <a:rPr lang="en-US" b="1" u="sng" dirty="0">
                <a:latin typeface="Open Sans"/>
                <a:ea typeface="Open Sans"/>
                <a:cs typeface="Open Sans"/>
                <a:sym typeface="Open Sans"/>
              </a:rPr>
              <a:t>their two-week vacations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during the two weeks ending Labor Day weekend. </a:t>
            </a:r>
            <a:r>
              <a:rPr lang="en-US" b="1" u="sng" dirty="0">
                <a:latin typeface="Open Sans"/>
                <a:ea typeface="Open Sans"/>
                <a:cs typeface="Open Sans"/>
                <a:sym typeface="Open Sans"/>
              </a:rPr>
              <a:t>Many fall activities, such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school and sports begin about this time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”.</a:t>
            </a:r>
          </a:p>
          <a:p>
            <a:pPr marL="0" lvl="0" indent="0"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With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previous citation, we may suggest to music producer to have their new Album released during this month.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Spending by Country </a:t>
            </a:r>
            <a:r>
              <a:rPr lang="en-US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Months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601"/>
            <a:ext cx="4968671" cy="2047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2952"/>
            <a:ext cx="4968671" cy="2113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233014" y="1268821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 chart show that “Prague” is the most spending city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and the most profitable city. We may suggest to </a:t>
            </a:r>
            <a:r>
              <a:rPr lang="en-US" dirty="0">
                <a:solidFill>
                  <a:srgbClr val="4F4F4F"/>
                </a:solidFill>
                <a:latin typeface="Open Sans" charset="0"/>
              </a:rPr>
              <a:t>throw a promotional Music </a:t>
            </a:r>
            <a:r>
              <a:rPr lang="en-US" dirty="0" smtClean="0">
                <a:solidFill>
                  <a:srgbClr val="4F4F4F"/>
                </a:solidFill>
                <a:latin typeface="Open Sans" charset="0"/>
              </a:rPr>
              <a:t>Festival which can increase our profits.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 Spending City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6" y="1001131"/>
            <a:ext cx="4995956" cy="3607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29172" y="14332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So, if we decieded to hold concert in ‘Prague’ for our fans there. We need to bring ‘U2’ and ‘Iron Maiden’ bands to perform live there. T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 charts clearly showing that we these two bands are famous enough to make the concert successful.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Famous Artist in ‘Prague’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5600"/>
            <a:ext cx="5105645" cy="434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295</Words>
  <Application>Microsoft Macintosh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Popular Music Genre</vt:lpstr>
      <vt:lpstr>Total Spending by Country by Months</vt:lpstr>
      <vt:lpstr>Most Spending City</vt:lpstr>
      <vt:lpstr>Famous Artist in ‘Prague’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</dc:title>
  <cp:lastModifiedBy>Hassan Ju</cp:lastModifiedBy>
  <cp:revision>13</cp:revision>
  <dcterms:modified xsi:type="dcterms:W3CDTF">2018-01-19T16:34:11Z</dcterms:modified>
</cp:coreProperties>
</file>