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CFF6A-6E6F-4997-A880-8C2B341F8797}" v="1" dt="2022-04-15T19:13:36.367"/>
    <p1510:client id="{C87C9D6C-A71F-4916-8C21-77F37B6D0D26}" v="194" dt="2022-04-14T14:48:06.521"/>
    <p1510:client id="{E5907F64-96E9-F4C1-B93E-CAB734651407}" v="131" dt="2022-04-15T16:53:56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April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April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April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April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bg-BG" dirty="0" err="1">
                <a:latin typeface="Univers Condensed"/>
                <a:ea typeface="Calibri Light"/>
                <a:cs typeface="Calibri Light"/>
              </a:rPr>
              <a:t>Traffic</a:t>
            </a:r>
            <a:r>
              <a:rPr lang="bg-BG" dirty="0">
                <a:latin typeface="Univers Condensed"/>
                <a:ea typeface="Calibri Light"/>
                <a:cs typeface="Calibri Light"/>
              </a:rPr>
              <a:t> </a:t>
            </a:r>
            <a:r>
              <a:rPr lang="bg-BG" dirty="0" err="1">
                <a:latin typeface="Univers Condensed"/>
                <a:ea typeface="Calibri Light"/>
                <a:cs typeface="Calibri Light"/>
              </a:rPr>
              <a:t>Light</a:t>
            </a:r>
            <a:endParaRPr lang="bg-BG" dirty="0" err="1">
              <a:latin typeface="Univers Condensed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bg-BG" b="1" dirty="0">
                <a:latin typeface="Univers Condensed"/>
                <a:ea typeface="+mn-lt"/>
                <a:cs typeface="+mn-lt"/>
              </a:rPr>
              <a:t>Модул 8: Въведение в Операционни системи и Вградени системи</a:t>
            </a:r>
            <a:r>
              <a:rPr lang="bg-BG" dirty="0">
                <a:latin typeface="Univers Condensed"/>
                <a:ea typeface="+mn-lt"/>
                <a:cs typeface="+mn-lt"/>
              </a:rPr>
              <a:t> </a:t>
            </a:r>
            <a:endParaRPr lang="bg-BG">
              <a:latin typeface="Univers Condensed"/>
            </a:endParaRPr>
          </a:p>
        </p:txBody>
      </p:sp>
      <p:pic>
        <p:nvPicPr>
          <p:cNvPr id="48" name="Picture 3" descr="Green colour on the traffic light">
            <a:extLst>
              <a:ext uri="{FF2B5EF4-FFF2-40B4-BE49-F238E27FC236}">
                <a16:creationId xmlns:a16="http://schemas.microsoft.com/office/drawing/2014/main" id="{CAA37AD7-FF0B-1296-2A19-066AA3091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4" r="13849" b="-3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B6B86B9B-F31C-40A2-88D0-BA66A3F02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577AC07-64BE-4EDD-AA45-2F7D928D9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07033A-3589-F9D0-238C-9371C5F0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60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Univers Condensed"/>
              </a:rPr>
              <a:t>Резюме на проекта</a:t>
            </a:r>
          </a:p>
        </p:txBody>
      </p:sp>
      <p:pic>
        <p:nvPicPr>
          <p:cNvPr id="4" name="Картина 4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BE13E756-102F-11B2-E3A2-953C73D50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9" r="7613" b="1"/>
          <a:stretch/>
        </p:blipFill>
        <p:spPr>
          <a:xfrm>
            <a:off x="720001" y="3236024"/>
            <a:ext cx="3095625" cy="1938264"/>
          </a:xfrm>
          <a:custGeom>
            <a:avLst/>
            <a:gdLst/>
            <a:ahLst/>
            <a:cxnLst/>
            <a:rect l="l" t="t" r="r" b="b"/>
            <a:pathLst>
              <a:path w="3095625" h="3136636">
                <a:moveTo>
                  <a:pt x="0" y="0"/>
                </a:moveTo>
                <a:lnTo>
                  <a:pt x="3095625" y="0"/>
                </a:lnTo>
                <a:lnTo>
                  <a:pt x="3095625" y="3136636"/>
                </a:lnTo>
                <a:lnTo>
                  <a:pt x="0" y="3136636"/>
                </a:lnTo>
                <a:close/>
              </a:path>
            </a:pathLst>
          </a:cu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2E6E99-76C7-6AF4-B675-28CDDB93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576000"/>
            <a:ext cx="6900137" cy="519747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>
                <a:latin typeface="Univers Condensed"/>
              </a:rPr>
              <a:t>Нашата цел е поддръжката на светофар за кръстовище. Функционалностите, които той поддържа са дисплей с команди за движението и таймер, отброяващ времетраенето на всеки светлинен сигнал.</a:t>
            </a:r>
          </a:p>
        </p:txBody>
      </p:sp>
    </p:spTree>
    <p:extLst>
      <p:ext uri="{BB962C8B-B14F-4D97-AF65-F5344CB8AC3E}">
        <p14:creationId xmlns:p14="http://schemas.microsoft.com/office/powerpoint/2010/main" val="411419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CF31EC-B56E-B096-869F-C33ECD9B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Univers Condensed"/>
              </a:rPr>
              <a:t>Структура на проекта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E3E13DE9-7606-1934-F754-500272583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789" y="1571782"/>
            <a:ext cx="8363261" cy="5011569"/>
          </a:xfrm>
        </p:spPr>
      </p:pic>
    </p:spTree>
    <p:extLst>
      <p:ext uri="{BB962C8B-B14F-4D97-AF65-F5344CB8AC3E}">
        <p14:creationId xmlns:p14="http://schemas.microsoft.com/office/powerpoint/2010/main" val="328024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D1C383-8851-4821-B62A-01B40041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A6DE01-4E37-4075-BC03-89FC2D32A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CF03491-2597-3DDF-A3CC-663FD8D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 err="1">
                <a:latin typeface="Univers Condensed"/>
              </a:rPr>
              <a:t>Инструменти</a:t>
            </a:r>
            <a:r>
              <a:rPr lang="en-US" sz="5600" spc="-100" dirty="0">
                <a:latin typeface="Univers Condensed"/>
              </a:rPr>
              <a:t> </a:t>
            </a:r>
            <a:r>
              <a:rPr lang="en-US" sz="5600" spc="-100" dirty="0" err="1">
                <a:latin typeface="Univers Condensed"/>
              </a:rPr>
              <a:t>за</a:t>
            </a:r>
            <a:r>
              <a:rPr lang="en-US" sz="5600" spc="-100" dirty="0">
                <a:latin typeface="Univers Condensed"/>
              </a:rPr>
              <a:t> </a:t>
            </a:r>
            <a:r>
              <a:rPr lang="en-US" sz="5600" spc="-100" dirty="0" err="1">
                <a:latin typeface="Univers Condensed"/>
              </a:rPr>
              <a:t>създаването</a:t>
            </a:r>
            <a:r>
              <a:rPr lang="en-US" sz="5600" spc="-100" dirty="0">
                <a:latin typeface="Univers Condensed"/>
              </a:rPr>
              <a:t> </a:t>
            </a:r>
            <a:r>
              <a:rPr lang="en-US" sz="5600" spc="-100" dirty="0" err="1">
                <a:latin typeface="Univers Condensed"/>
              </a:rPr>
              <a:t>на</a:t>
            </a:r>
            <a:r>
              <a:rPr lang="en-US" sz="5600" spc="-100" dirty="0">
                <a:latin typeface="Univers Condensed"/>
              </a:rPr>
              <a:t> </a:t>
            </a:r>
            <a:r>
              <a:rPr lang="en-US" sz="5600" spc="-100" dirty="0" err="1">
                <a:latin typeface="Univers Condensed"/>
              </a:rPr>
              <a:t>проекта</a:t>
            </a:r>
            <a:endParaRPr lang="en-US" sz="5600" spc="-100">
              <a:latin typeface="Univers Condensed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Картина 5" descr="Картина, която съдържа текст, табло, комплект за първа помощ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C7AEB339-BB61-D839-890A-D7037064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590" y="720000"/>
            <a:ext cx="2524669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6ED13EDC-A608-E41F-358A-041EFB2D0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7354" y="3514433"/>
            <a:ext cx="4648721" cy="2614905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30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8125AE-6A84-A958-E004-5903D358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Univers Condensed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354278-3EB8-ED30-6977-0B3D5D53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700" dirty="0">
                <a:latin typeface="Univers Condensed"/>
              </a:rPr>
              <a:t>Постарахме се проектът ни максимално да се доближи до устройството на истински светофар. Винаги може да има подобрения, защото тази материя е изключително интересна!</a:t>
            </a:r>
            <a:endParaRPr lang="bg-BG" sz="3700" dirty="0">
              <a:solidFill>
                <a:srgbClr val="FFFFFF">
                  <a:alpha val="58000"/>
                </a:srgbClr>
              </a:solidFill>
              <a:latin typeface="Univers Condensed"/>
            </a:endParaRPr>
          </a:p>
          <a:p>
            <a:pPr>
              <a:lnSpc>
                <a:spcPct val="110000"/>
              </a:lnSpc>
            </a:pPr>
            <a:r>
              <a:rPr lang="bg-BG" sz="3700" dirty="0">
                <a:solidFill>
                  <a:srgbClr val="FFFFFF">
                    <a:alpha val="58000"/>
                  </a:srgbClr>
                </a:solidFill>
                <a:latin typeface="Univers Condensed"/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7863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37AFB-F0BB-1240-C965-F09117D4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bg-BG" sz="3200" dirty="0">
                <a:latin typeface="Univers Condensed"/>
              </a:rPr>
              <a:t>Изготвили: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65E6B2-58AC-E16F-48D0-DD3CC0BD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bg-BG" dirty="0">
                <a:latin typeface="Univers Condensed"/>
              </a:rPr>
              <a:t>Хасан Юсеинов</a:t>
            </a:r>
            <a:endParaRPr lang="bg-BG" dirty="0">
              <a:solidFill>
                <a:srgbClr val="FFFFFF">
                  <a:alpha val="58000"/>
                </a:srgbClr>
              </a:solidFill>
              <a:latin typeface="Univers Condensed"/>
            </a:endParaRPr>
          </a:p>
          <a:p>
            <a:r>
              <a:rPr lang="bg-BG" dirty="0">
                <a:latin typeface="Univers Condensed"/>
              </a:rPr>
              <a:t>Деляна Янкова</a:t>
            </a:r>
            <a:endParaRPr lang="bg-BG" dirty="0">
              <a:solidFill>
                <a:srgbClr val="FFFFFF">
                  <a:alpha val="58000"/>
                </a:srgbClr>
              </a:solidFill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4750930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1B302B"/>
      </a:dk2>
      <a:lt2>
        <a:srgbClr val="F3F0F1"/>
      </a:lt2>
      <a:accent1>
        <a:srgbClr val="20B4A0"/>
      </a:accent1>
      <a:accent2>
        <a:srgbClr val="14B85C"/>
      </a:accent2>
      <a:accent3>
        <a:srgbClr val="21B925"/>
      </a:accent3>
      <a:accent4>
        <a:srgbClr val="53B714"/>
      </a:accent4>
      <a:accent5>
        <a:srgbClr val="90AB1E"/>
      </a:accent5>
      <a:accent6>
        <a:srgbClr val="C49D15"/>
      </a:accent6>
      <a:hlink>
        <a:srgbClr val="C44E5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BlobVTI</vt:lpstr>
      <vt:lpstr>Traffic Light</vt:lpstr>
      <vt:lpstr>Резюме на проекта</vt:lpstr>
      <vt:lpstr>Структура на проекта</vt:lpstr>
      <vt:lpstr>Инструменти за създаването на проекта</vt:lpstr>
      <vt:lpstr>Заключение</vt:lpstr>
      <vt:lpstr>Изготвили: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80</cp:revision>
  <dcterms:created xsi:type="dcterms:W3CDTF">2022-04-14T14:28:54Z</dcterms:created>
  <dcterms:modified xsi:type="dcterms:W3CDTF">2022-04-16T13:57:37Z</dcterms:modified>
</cp:coreProperties>
</file>