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Lato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Dedrick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Jordan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used 541 tuples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Used members(created) combined with real books, movies, and journals in your very own UCA library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Bryan Harris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Hasani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/>
              <a:t>Publisher’s result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586720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86720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733218" y="2235350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1000"/>
              </a:spcBef>
              <a:buSzPct val="100000"/>
              <a:defRPr sz="4800"/>
            </a:lvl1pPr>
            <a:lvl2pPr lvl="1">
              <a:spcBef>
                <a:spcPts val="1000"/>
              </a:spcBef>
              <a:buSzPct val="100000"/>
              <a:defRPr sz="4800"/>
            </a:lvl2pPr>
            <a:lvl3pPr lvl="2">
              <a:spcBef>
                <a:spcPts val="1000"/>
              </a:spcBef>
              <a:buSzPct val="100000"/>
              <a:defRPr sz="4800"/>
            </a:lvl3pPr>
            <a:lvl4pPr lvl="3">
              <a:spcBef>
                <a:spcPts val="1000"/>
              </a:spcBef>
              <a:buSzPct val="100000"/>
              <a:defRPr sz="4800"/>
            </a:lvl4pPr>
            <a:lvl5pPr lvl="4">
              <a:spcBef>
                <a:spcPts val="1000"/>
              </a:spcBef>
              <a:buSzPct val="100000"/>
              <a:defRPr sz="4800"/>
            </a:lvl5pPr>
            <a:lvl6pPr lvl="5">
              <a:spcBef>
                <a:spcPts val="1000"/>
              </a:spcBef>
              <a:buSzPct val="100000"/>
              <a:defRPr sz="4800"/>
            </a:lvl6pPr>
            <a:lvl7pPr lvl="6">
              <a:spcBef>
                <a:spcPts val="1000"/>
              </a:spcBef>
              <a:buSzPct val="100000"/>
              <a:defRPr sz="4800"/>
            </a:lvl7pPr>
            <a:lvl8pPr lvl="7">
              <a:spcBef>
                <a:spcPts val="1000"/>
              </a:spcBef>
              <a:buSzPct val="100000"/>
              <a:defRPr sz="4800"/>
            </a:lvl8pPr>
            <a:lvl9pPr lvl="8">
              <a:spcBef>
                <a:spcPts val="100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586720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586720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586725" y="1353787"/>
            <a:ext cx="79707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86725" y="2968387"/>
            <a:ext cx="79707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586720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586720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419425" y="1154194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>
            <a:off x="419425" y="1154194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hape 37"/>
          <p:cNvCxnSpPr/>
          <p:nvPr/>
        </p:nvCxnSpPr>
        <p:spPr>
          <a:xfrm>
            <a:off x="411043" y="1417772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586720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586720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UCA Library Database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81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Bryan Harris, Dedrick Horton, Mary Johnson,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Hasani Mason,Jordan Storomo </a:t>
            </a:r>
            <a:r>
              <a:rPr lang="en"/>
              <a:t>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8550" y="558750"/>
            <a:ext cx="8226900" cy="377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Obtain the names of members who have checked out a movie whose studio is in California</a:t>
            </a:r>
          </a:p>
          <a:p>
            <a:pPr marL="45720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P1</a:t>
            </a:r>
          </a:p>
          <a:p>
            <a:pPr marL="45720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AS	</a:t>
            </a:r>
          </a:p>
          <a:p>
            <a:pPr marL="45720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SELECT name from studio WHERE city= 'California';</a:t>
            </a:r>
          </a:p>
          <a:p>
            <a:pPr marL="45720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marL="45720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CREATE TABLE R1</a:t>
            </a:r>
          </a:p>
          <a:p>
            <a:pPr marL="45720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AS</a:t>
            </a:r>
          </a:p>
          <a:p>
            <a:pPr marL="45720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SELECT * FROM movies, P1 WHERE movies.studio = P1.name;</a:t>
            </a: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CREATE TABLE R2</a:t>
            </a:r>
          </a:p>
          <a:p>
            <a:pPr marL="45720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AS</a:t>
            </a:r>
          </a:p>
          <a:p>
            <a:pPr marL="45720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SELECT ucaid FROM R1 WHERE ucaid &gt;= 0;</a:t>
            </a: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CREATE TABLE R3</a:t>
            </a:r>
          </a:p>
          <a:p>
            <a:pPr marL="45720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AS</a:t>
            </a:r>
          </a:p>
          <a:p>
            <a:pPr marL="45720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SELECT Lname, Minit, Fname FROM members, R2 WHERE members.ucaid=R2.ucaid;</a:t>
            </a:r>
          </a:p>
          <a:p>
            <a:pPr marL="45720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marL="45720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select * from r3;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9200" y="1352550"/>
            <a:ext cx="273367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1701950" y="884775"/>
            <a:ext cx="5315400" cy="2127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3600"/>
          </a:p>
          <a:p>
            <a:pPr lvl="0" algn="ctr" rtl="0">
              <a:spcBef>
                <a:spcPts val="0"/>
              </a:spcBef>
              <a:buNone/>
            </a:pPr>
            <a:endParaRPr sz="3600"/>
          </a:p>
          <a:p>
            <a:pPr lvl="0" algn="ctr" rtl="0">
              <a:spcBef>
                <a:spcPts val="0"/>
              </a:spcBef>
              <a:buNone/>
            </a:pPr>
            <a:r>
              <a:rPr lang="en" sz="3600"/>
              <a:t>Conclusion </a:t>
            </a:r>
          </a:p>
          <a:p>
            <a:pPr lvl="0" algn="ctr">
              <a:spcBef>
                <a:spcPts val="0"/>
              </a:spcBef>
              <a:buNone/>
            </a:pP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484825" y="1423975"/>
            <a:ext cx="3510215" cy="3093228"/>
          </a:xfrm>
          <a:prstGeom prst="irregularSeal1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541 Tuples Used</a:t>
            </a:r>
          </a:p>
        </p:txBody>
      </p:sp>
      <p:sp>
        <p:nvSpPr>
          <p:cNvPr id="77" name="Shape 77"/>
          <p:cNvSpPr/>
          <p:nvPr/>
        </p:nvSpPr>
        <p:spPr>
          <a:xfrm>
            <a:off x="3199900" y="135749"/>
            <a:ext cx="3432672" cy="3452004"/>
          </a:xfrm>
          <a:prstGeom prst="irregularSeal1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Used members(Created) combined with real books, movies, and journals in your very own UCA library</a:t>
            </a:r>
          </a:p>
        </p:txBody>
      </p:sp>
      <p:sp>
        <p:nvSpPr>
          <p:cNvPr id="78" name="Shape 78"/>
          <p:cNvSpPr/>
          <p:nvPr/>
        </p:nvSpPr>
        <p:spPr>
          <a:xfrm>
            <a:off x="5895600" y="2113875"/>
            <a:ext cx="2936682" cy="2618136"/>
          </a:xfrm>
          <a:prstGeom prst="irregularSeal1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Wide range of titles like Comedy, horror, and Romance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ER Diagram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5" name="Shape 85" descr="er diagram modified pt.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975" y="963274"/>
            <a:ext cx="5347075" cy="360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 Scheme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2" name="Shape 92" descr="relational schema diagram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250" y="1228675"/>
            <a:ext cx="5116374" cy="3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Insert statements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89900" cy="228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9" name="Shape 99" descr="new movi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50" y="1152473"/>
            <a:ext cx="8187823" cy="217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 descr="anothe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737" y="3410796"/>
            <a:ext cx="8187824" cy="1215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Relational Algebra Queries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076" y="1502325"/>
            <a:ext cx="6244074" cy="281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7045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Relational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Algebra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Cont’d.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1625" y="19050"/>
            <a:ext cx="5924550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SQL Queries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Output the Title, Publisher, and City of all books.</a:t>
            </a:r>
          </a:p>
          <a:p>
            <a:pPr marL="45720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CREATE TABLE P1 AS SELECT Title FROM Books;</a:t>
            </a:r>
          </a:p>
          <a:p>
            <a:pPr marL="45720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CREATE TABLE P2 AS SELECT * FROM P1, Publishers WHERE publisher = name;</a:t>
            </a:r>
          </a:p>
          <a:p>
            <a:pPr marL="457200" lvl="0" indent="-698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SELECT * FROM P2;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t="1670" b="-1670"/>
          <a:stretch/>
        </p:blipFill>
        <p:spPr>
          <a:xfrm>
            <a:off x="2385976" y="296324"/>
            <a:ext cx="4372034" cy="455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-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On-screen Show (16:9)</PresentationFormat>
  <Paragraphs>51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Playfair Display</vt:lpstr>
      <vt:lpstr>Lato</vt:lpstr>
      <vt:lpstr>blue-gold</vt:lpstr>
      <vt:lpstr>UCA Library Database</vt:lpstr>
      <vt:lpstr>Introduction</vt:lpstr>
      <vt:lpstr>ER Diagram</vt:lpstr>
      <vt:lpstr>Database Scheme</vt:lpstr>
      <vt:lpstr>Insert statements</vt:lpstr>
      <vt:lpstr>Relational Algebra Queries</vt:lpstr>
      <vt:lpstr>Relational Algebra Cont’d.</vt:lpstr>
      <vt:lpstr>SQL Queries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UCA Library Database</dc:title>
  <dc:creator>Hasani Mason</dc:creator>
  <cp:lastModifiedBy>Hasani Mason</cp:lastModifiedBy>
  <cp:revision>1</cp:revision>
  <dcterms:modified xsi:type="dcterms:W3CDTF">2016-12-18T15:56:22Z</dcterms:modified>
</cp:coreProperties>
</file>