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DBA5-5203-4083-B62E-9729EFFAC42F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83E7-1C9A-484B-8E49-4F711B47C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DBA5-5203-4083-B62E-9729EFFAC42F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83E7-1C9A-484B-8E49-4F711B47C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DBA5-5203-4083-B62E-9729EFFAC42F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83E7-1C9A-484B-8E49-4F711B47C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DBA5-5203-4083-B62E-9729EFFAC42F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83E7-1C9A-484B-8E49-4F711B47C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DBA5-5203-4083-B62E-9729EFFAC42F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83E7-1C9A-484B-8E49-4F711B47C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DBA5-5203-4083-B62E-9729EFFAC42F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83E7-1C9A-484B-8E49-4F711B47CC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DBA5-5203-4083-B62E-9729EFFAC42F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83E7-1C9A-484B-8E49-4F711B47C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DBA5-5203-4083-B62E-9729EFFAC42F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83E7-1C9A-484B-8E49-4F711B47C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DBA5-5203-4083-B62E-9729EFFAC42F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83E7-1C9A-484B-8E49-4F711B47C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DBA5-5203-4083-B62E-9729EFFAC42F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CA83E7-1C9A-484B-8E49-4F711B47C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DBA5-5203-4083-B62E-9729EFFAC42F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83E7-1C9A-484B-8E49-4F711B47C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12DBA5-5203-4083-B62E-9729EFFAC42F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ECA83E7-1C9A-484B-8E49-4F711B47CC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Blood Donor Availability Prediction</a:t>
            </a:r>
            <a:br>
              <a:rPr lang="en-US" sz="3200" dirty="0" smtClean="0"/>
            </a:br>
            <a:r>
              <a:rPr lang="en-US" sz="3200" dirty="0" smtClean="0"/>
              <a:t>&amp;</a:t>
            </a:r>
            <a:br>
              <a:rPr lang="en-US" sz="3200" dirty="0" smtClean="0"/>
            </a:br>
            <a:r>
              <a:rPr lang="en-US" sz="3200" dirty="0" smtClean="0"/>
              <a:t>Rescue From Expensive Tests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Mobile Application </a:t>
            </a:r>
          </a:p>
          <a:p>
            <a:r>
              <a:rPr lang="en-US" sz="2000" dirty="0" smtClean="0"/>
              <a:t>Is The Solution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665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Mobile application would be designed for </a:t>
            </a:r>
            <a:r>
              <a:rPr lang="en-US" dirty="0" err="1" smtClean="0"/>
              <a:t>Hussaini</a:t>
            </a:r>
            <a:r>
              <a:rPr lang="en-US" dirty="0" smtClean="0"/>
              <a:t> Blood bank.</a:t>
            </a:r>
          </a:p>
          <a:p>
            <a:r>
              <a:rPr lang="en-US" dirty="0" smtClean="0"/>
              <a:t>It would be integrated with trained model to predict the donor blood would be useful or not.</a:t>
            </a:r>
          </a:p>
          <a:p>
            <a:r>
              <a:rPr lang="en-US" dirty="0" smtClean="0"/>
              <a:t>It would reduce the cost of expensive tests to check whether the blood is useful or not.</a:t>
            </a:r>
          </a:p>
          <a:p>
            <a:r>
              <a:rPr lang="en-US" dirty="0" smtClean="0"/>
              <a:t>The required parameters like blood pressure, blood pulses, age , weight etc. These parameters would be entered through the mobile application by the Admin.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8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</a:t>
            </a:r>
            <a:r>
              <a:rPr lang="en-US" dirty="0" err="1" smtClean="0"/>
              <a:t>Avalibility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mobile application app would also be integrated with the time series model as well which create a graph for the </a:t>
            </a:r>
            <a:r>
              <a:rPr lang="en-US" dirty="0" err="1" smtClean="0"/>
              <a:t>Hussaini</a:t>
            </a:r>
            <a:r>
              <a:rPr lang="en-US" dirty="0" smtClean="0"/>
              <a:t> blood bank user predict the </a:t>
            </a:r>
            <a:r>
              <a:rPr lang="en-US" dirty="0" err="1" smtClean="0"/>
              <a:t>availibilty</a:t>
            </a:r>
            <a:r>
              <a:rPr lang="en-US" dirty="0" smtClean="0"/>
              <a:t> of the Donor in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4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40</TotalTime>
  <Words>125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Angles</vt:lpstr>
      <vt:lpstr>Blood Donor Availability Prediction &amp; Rescue From Expensive Tests  </vt:lpstr>
      <vt:lpstr>How will it work</vt:lpstr>
      <vt:lpstr>Forecasting Avalibility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Compro</dc:creator>
  <cp:lastModifiedBy>Compro</cp:lastModifiedBy>
  <cp:revision>4</cp:revision>
  <dcterms:created xsi:type="dcterms:W3CDTF">2019-04-21T02:14:55Z</dcterms:created>
  <dcterms:modified xsi:type="dcterms:W3CDTF">2019-04-21T02:55:45Z</dcterms:modified>
</cp:coreProperties>
</file>