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24"/>
  </p:notesMasterIdLst>
  <p:handoutMasterIdLst>
    <p:handoutMasterId r:id="rId25"/>
  </p:handoutMasterIdLst>
  <p:sldIdLst>
    <p:sldId id="325" r:id="rId5"/>
    <p:sldId id="307" r:id="rId6"/>
    <p:sldId id="312" r:id="rId7"/>
    <p:sldId id="341" r:id="rId8"/>
    <p:sldId id="342" r:id="rId9"/>
    <p:sldId id="343" r:id="rId10"/>
    <p:sldId id="344" r:id="rId11"/>
    <p:sldId id="345" r:id="rId12"/>
    <p:sldId id="347" r:id="rId13"/>
    <p:sldId id="346" r:id="rId14"/>
    <p:sldId id="348" r:id="rId15"/>
    <p:sldId id="350" r:id="rId16"/>
    <p:sldId id="355" r:id="rId17"/>
    <p:sldId id="351" r:id="rId18"/>
    <p:sldId id="349" r:id="rId19"/>
    <p:sldId id="352" r:id="rId20"/>
    <p:sldId id="353" r:id="rId21"/>
    <p:sldId id="354" r:id="rId22"/>
    <p:sldId id="3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3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9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8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32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39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32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0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99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9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0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7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9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9" r:id="rId14"/>
    <p:sldLayoutId id="214748390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ittlingmayer/amazonrevie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dirty="0"/>
            </a:br>
            <a:r>
              <a:rPr lang="en-US" sz="4000" dirty="0"/>
              <a:t>Title: Amazon Product Review Sentiments Presentation</a:t>
            </a:r>
            <a:br>
              <a:rPr lang="en-US" sz="4000" dirty="0"/>
            </a:br>
            <a:br>
              <a:rPr lang="en-US" sz="3200" dirty="0"/>
            </a:br>
            <a:r>
              <a:rPr lang="en-US" sz="2400" b="1" dirty="0"/>
              <a:t>Subtitle: </a:t>
            </a:r>
            <a:r>
              <a:rPr lang="en-US" sz="2400" dirty="0"/>
              <a:t>Using Deep Learning and NLP Techniques</a:t>
            </a:r>
            <a:br>
              <a:rPr lang="en-US" sz="2400" dirty="0"/>
            </a:br>
            <a:br>
              <a:rPr lang="en-US" sz="2400" dirty="0"/>
            </a:b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b="1" dirty="0"/>
              <a:t>Name: </a:t>
            </a:r>
            <a:r>
              <a:rPr lang="en-US" sz="3200" dirty="0"/>
              <a:t>Hassan Sattar</a:t>
            </a:r>
            <a:br>
              <a:rPr lang="en-US" sz="3200" dirty="0"/>
            </a:br>
            <a:r>
              <a:rPr lang="en-US" sz="3200" b="1" dirty="0"/>
              <a:t>Roll no: </a:t>
            </a:r>
            <a:r>
              <a:rPr lang="en-US" sz="3200" dirty="0"/>
              <a:t>22F-3773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Show examples of text reviews and their predicted sentiments.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Consider including screenshots or snippets of the output predictions.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Demonstrate the practical application and accuracy of the model.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9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 Flask application in sentiment analysis.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Functionality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It analyzes user-submitted reviews in real-time and predicts sentiment as positive or negative.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Interaction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users interact with the application through a web interface.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3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Technologies Used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Flask for the web framework.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TensorFlow/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for handling the machine learning model.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Pickle for loading pre-processed data.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Frontend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HTML/CSS for the web interface design.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2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Flask Application Structure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Components: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app.py: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Contains routes and model loading logic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sentiment_model.h5: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pre-trained machine learning model.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tokenizer.pkl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Used for text preprocessing.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HTML templates for the user interface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Installation Steps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the repository and install dependencies.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Specific commands for setting up the environment and dependencies.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Running the Application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Step-by-step guide to launching the Flask app locally.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9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Cloud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Deploying Flask Application on AWS EC2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choosing Amazon EC2.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Steps to create an EC2 instance and setup.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Security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Setting up security groups for SSH and HTTP/HTTPS access.</a:t>
            </a:r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Cloud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Detailed EC2 Setup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Steps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Launching the instance with the appropriate AMI and instance type.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Configuring network settings and security rules.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Installing Python and virtual environment setup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Cloud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1690688"/>
            <a:ext cx="9741183" cy="3853543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lnSpc>
                <a:spcPct val="21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Installing and Running Flask on EC2</a:t>
            </a:r>
          </a:p>
          <a:p>
            <a:pPr lvl="1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Commands and Configuration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200150" lvl="2" indent="-2857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Installation of Flask and other necessary packages.</a:t>
            </a:r>
          </a:p>
          <a:p>
            <a:pPr marL="1200150" lvl="2" indent="-2857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Steps to run the Flask application using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Gunicorn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Systemd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Nginx Configuration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200150" lvl="2" indent="-2857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Setting up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Gunicorn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with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systemd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for automatic restarts.</a:t>
            </a:r>
          </a:p>
          <a:p>
            <a:pPr marL="1200150" lvl="2" indent="-2857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Configuring Nginx as a reverse proxy to route requests.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7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Cloud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1690688"/>
            <a:ext cx="9741183" cy="385354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Accessing and Testing the Flask Application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 to Access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Using the public IP address to interact with the Flask application through a web browser.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Testing Functionality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Demonstrating a live example of submitting a review and receiving sentiment analysis.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 Q&amp;A</a:t>
            </a:r>
          </a:p>
          <a:p>
            <a:r>
              <a:rPr lang="en-US" dirty="0"/>
              <a:t>hasansattar650@gmail.com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82" y="2415209"/>
            <a:ext cx="10778221" cy="39557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 and Libraries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Predictions and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Flask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 Cloud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048946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To analyze customer sentiments from Amazon product reviews using advanced    neural  network models.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Importance of Sentiment Analysis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 how sentiment analysis helps businesses understand customer opinions and improve products and services.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Purpose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Engage the audience by highlighting the relevance of sentiment analysis in real-world applications.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7" y="2198915"/>
            <a:ext cx="9733538" cy="3345316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Data Source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data is sourced from Kaggle's Amazon Reviews dataset.      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3"/>
              </a:rPr>
              <a:t>https://www.kaggle.com/datasets/bittlingmayer/amazonreviews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Data Content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 types of data included  text reviews with labels.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Purpose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This dataset consists of a few million Amazon customer reviews (input text) and star ratings (output labels) for learning how to train </a:t>
            </a:r>
            <a:r>
              <a:rPr lang="en-US" b="0" i="0" dirty="0" err="1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fastText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 for sentiment analysis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3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List of Tools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Python, TensorFlow,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Libraries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we used NumPy for numerical operations, TensorFlow for building and training models, and 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GloVe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embeddings for numerical index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vecterization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Show the technical foundation of the project.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9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Reading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process of loading the data from the file.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Cleaning and Tokenizing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ext cleaning and the tokenization process.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Sequence Padding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padding is necessary to create uniform input sizes for neural network processing.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aw data is transformed into a format suitable for model training.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Sequential Model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Introduce the architecture starting with the input layer.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Layers Explained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Describe each layer (Embedding, LSTM, Dense, Dropout) 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GloVe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Embeddings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role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GloVe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embeddings in enhancing model understanding of text semantics.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Provide a technical overview of the model’s structure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4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Splitting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 data is divided into training and validation sets.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Parameters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Specify the number of epochs, batch size, and any other relevant parameters.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 how the model is trained and tuned.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6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Define the metrics used such as accuracy and loss.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Performance Overview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Share results from the model performance on validation data.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Assess the effectiveness of the trained model.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{D1983EC0-3132-49EB-A71B-A2445B56300D}tf67338807_win32</Template>
  <TotalTime>72</TotalTime>
  <Words>872</Words>
  <Application>Microsoft Office PowerPoint</Application>
  <PresentationFormat>Widescreen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Dante</vt:lpstr>
      <vt:lpstr>Dante (Headings)2</vt:lpstr>
      <vt:lpstr>Inter</vt:lpstr>
      <vt:lpstr>Söhne</vt:lpstr>
      <vt:lpstr>Wingdings 2</vt:lpstr>
      <vt:lpstr>OffsetVTI</vt:lpstr>
      <vt:lpstr> Title: Amazon Product Review Sentiments Presentation  Subtitle: Using Deep Learning and NLP Techniques    Name: Hassan Sattar Roll no: 22F-3773   </vt:lpstr>
      <vt:lpstr>Agenda</vt:lpstr>
      <vt:lpstr>Introduction</vt:lpstr>
      <vt:lpstr>Data Overview</vt:lpstr>
      <vt:lpstr>Tools and Libraries Used</vt:lpstr>
      <vt:lpstr>Data Preprocessing</vt:lpstr>
      <vt:lpstr>Model Architecture</vt:lpstr>
      <vt:lpstr>Training the Model</vt:lpstr>
      <vt:lpstr>Model Evaluation</vt:lpstr>
      <vt:lpstr>Predictions and Examples</vt:lpstr>
      <vt:lpstr>Flask App</vt:lpstr>
      <vt:lpstr>Flask App</vt:lpstr>
      <vt:lpstr>Flask App</vt:lpstr>
      <vt:lpstr>Flask App</vt:lpstr>
      <vt:lpstr> Cloud Server</vt:lpstr>
      <vt:lpstr> Cloud Server</vt:lpstr>
      <vt:lpstr> Cloud Server</vt:lpstr>
      <vt:lpstr> Cloud Server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Review Sentiments presentation</dc:title>
  <dc:creator>FNU LNU</dc:creator>
  <cp:lastModifiedBy>FNU LNU</cp:lastModifiedBy>
  <cp:revision>66</cp:revision>
  <dcterms:created xsi:type="dcterms:W3CDTF">2024-05-03T20:59:29Z</dcterms:created>
  <dcterms:modified xsi:type="dcterms:W3CDTF">2024-05-03T22:12:03Z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