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4E72-6993-4B8C-BEFE-3E12FE36C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942FB-1F45-4275-B949-9C26F6F93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E5047-6174-4BA0-8B81-8CB16FAC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3A56-27EC-4778-BF29-A003A0879D9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89915-D0AD-4E29-84D6-3AB39571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56BEF-5785-47E5-9685-6F8617F6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C04E-2D29-432C-9AF2-6A0A2554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C3FE-3948-490E-BAA0-5CDF4271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C68DC-45F7-4FF5-9F84-28C95931F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7CB57-C329-47D9-8AA9-2C2DBBC0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3A56-27EC-4778-BF29-A003A0879D9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F843D-6C34-4DBF-B0B5-065A6F5E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E5987-7175-4D3D-94E9-B4D37736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C04E-2D29-432C-9AF2-6A0A2554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7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849A6-50C8-4E91-9EBC-D88BDE2DB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8C787-FD93-491A-86B1-784DB74CE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A33CF-2A9B-4493-82FD-3A25E67D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3A56-27EC-4778-BF29-A003A0879D9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8225A-B0EF-40B2-A844-061F2F26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4A4D3-DBB1-4ECC-9E5C-7259741C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C04E-2D29-432C-9AF2-6A0A2554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1005-5CE8-400C-8C5D-935994E5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2ADA5-8A18-4511-9B62-997E10FD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621A8-C934-4865-9C5D-CA723A7A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3A56-27EC-4778-BF29-A003A0879D9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CBEE4-71DF-4D7B-8BBB-60E9034C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01C33-FA89-4FAE-8A0C-C64F9E6E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C04E-2D29-432C-9AF2-6A0A2554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9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E511-E378-44F9-980D-9B401E52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2ED14-C370-4757-B691-6B371B059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D4056-39A8-4F87-9D4A-AF7D0AA8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3A56-27EC-4778-BF29-A003A0879D9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F2F85-D5B9-46DB-A68F-414EBD4E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5D5C7-464D-49E9-881F-8686565A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C04E-2D29-432C-9AF2-6A0A2554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5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E276-633D-4809-BEA7-CAFCCD85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7ECF-D26C-4D85-8DC1-1A110B453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A00BC-3D1B-4400-9199-E843C96F1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4E300-81B3-4BE9-BA98-9B15CD85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3A56-27EC-4778-BF29-A003A0879D9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8ADF1-9E85-426E-B37E-6D5A43B3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8C680-67BE-4634-B942-0B65EF3D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C04E-2D29-432C-9AF2-6A0A2554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5201-0BEE-4ADE-AE9D-639A9A27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D1B97-8671-41E1-8F6E-B94AFE56E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757F7-3D6E-4643-AF53-4CB3B58F0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40923-E423-476B-9452-0D77A59F6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25770-B542-4130-A8AB-DC42B1F0C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BEAEB-8DB8-425D-9C98-4AC69A2D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3A56-27EC-4778-BF29-A003A0879D9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E00020-F588-4533-AD36-4ACC4CB1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52702-4CA1-4142-AAA4-8BF788CC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C04E-2D29-432C-9AF2-6A0A2554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0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B310-5685-4624-A290-D3F1E38C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9D718-73F7-48BD-A390-56D4726E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3A56-27EC-4778-BF29-A003A0879D9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6A664-D4FE-40DE-B939-91DA94D3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EC14E-9F62-4F4B-82ED-96AA1C5A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C04E-2D29-432C-9AF2-6A0A2554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150F0F-66A6-4498-B256-917E4C77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3A56-27EC-4778-BF29-A003A0879D9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A74DF-786F-4A13-BBD9-E7865958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6AC93-F9BE-404E-AA04-FC27A8C5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C04E-2D29-432C-9AF2-6A0A2554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C48A-DBF7-4290-A6EC-B1D41AD4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3F88C-D3FA-475E-965C-57FCCB805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24C7B-3EB8-48A7-94A0-C0760AE7F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FD69-09B3-4A25-A758-7A4E7487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3A56-27EC-4778-BF29-A003A0879D9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ED8BD-D56E-4E39-AA7C-3FE2B199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98352-D642-4BF5-9CF2-98C3CF41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C04E-2D29-432C-9AF2-6A0A2554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0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3802-9864-4902-89AD-30221706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A7548-A94B-4974-ADC8-35C7B701D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B982D-02C0-4ED2-8DA5-25C2E9B62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58200-0D84-40CC-AA14-92398FAF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3A56-27EC-4778-BF29-A003A0879D9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310AF-AB02-4E4C-9013-F75E75E4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758D3-84EE-4414-B4C4-EBB92EC8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CC04E-2D29-432C-9AF2-6A0A2554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8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5B71A-13E8-41B6-B4E9-58192A0A6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DBC09-FF40-4555-86D5-42377A6B4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D94C1-C019-4E0D-880A-52C6A2446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93A56-27EC-4778-BF29-A003A0879D9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DE879-4F94-422E-8633-1FA14ED13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1AB52-1663-4986-9770-5728995CB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CC04E-2D29-432C-9AF2-6A0A25548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9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B7073FD-18A3-4730-B6DA-3F82A2FA7EDC}"/>
              </a:ext>
            </a:extLst>
          </p:cNvPr>
          <p:cNvGrpSpPr/>
          <p:nvPr/>
        </p:nvGrpSpPr>
        <p:grpSpPr>
          <a:xfrm>
            <a:off x="2213113" y="2112422"/>
            <a:ext cx="6581110" cy="2112428"/>
            <a:chOff x="1126435" y="1873883"/>
            <a:chExt cx="6581110" cy="211242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46BC146-B800-48D4-8E75-3FDB327C32CB}"/>
                </a:ext>
              </a:extLst>
            </p:cNvPr>
            <p:cNvGrpSpPr/>
            <p:nvPr/>
          </p:nvGrpSpPr>
          <p:grpSpPr>
            <a:xfrm>
              <a:off x="1126435" y="2994989"/>
              <a:ext cx="6379184" cy="434011"/>
              <a:chOff x="1126435" y="2994989"/>
              <a:chExt cx="6379184" cy="43401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DF5F9FF-FE13-4B05-82B3-9EB3F901740A}"/>
                  </a:ext>
                </a:extLst>
              </p:cNvPr>
              <p:cNvGrpSpPr/>
              <p:nvPr/>
            </p:nvGrpSpPr>
            <p:grpSpPr>
              <a:xfrm>
                <a:off x="1126435" y="2994990"/>
                <a:ext cx="4869305" cy="434010"/>
                <a:chOff x="1126435" y="2994990"/>
                <a:chExt cx="4869305" cy="434010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A659574B-AD2A-4ED2-8E2F-C69CCD246915}"/>
                    </a:ext>
                  </a:extLst>
                </p:cNvPr>
                <p:cNvGrpSpPr/>
                <p:nvPr/>
              </p:nvGrpSpPr>
              <p:grpSpPr>
                <a:xfrm>
                  <a:off x="1126435" y="2994991"/>
                  <a:ext cx="781878" cy="434009"/>
                  <a:chOff x="1126435" y="2994991"/>
                  <a:chExt cx="781878" cy="434009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0DFC432D-8698-4C1A-A477-C47A9747DA1E}"/>
                      </a:ext>
                    </a:extLst>
                  </p:cNvPr>
                  <p:cNvSpPr/>
                  <p:nvPr/>
                </p:nvSpPr>
                <p:spPr>
                  <a:xfrm>
                    <a:off x="1126435" y="2994991"/>
                    <a:ext cx="781878" cy="434009"/>
                  </a:xfrm>
                  <a:prstGeom prst="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6" name="Flowchart: Connector 5">
                    <a:extLst>
                      <a:ext uri="{FF2B5EF4-FFF2-40B4-BE49-F238E27FC236}">
                        <a16:creationId xmlns:a16="http://schemas.microsoft.com/office/drawing/2014/main" id="{09E5885B-1372-42ED-81A9-642BD7FE918D}"/>
                      </a:ext>
                    </a:extLst>
                  </p:cNvPr>
                  <p:cNvSpPr/>
                  <p:nvPr/>
                </p:nvSpPr>
                <p:spPr>
                  <a:xfrm>
                    <a:off x="1394791" y="3087756"/>
                    <a:ext cx="245165" cy="248478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769B09B8-1E15-48BC-8130-EE6C8F42496F}"/>
                    </a:ext>
                  </a:extLst>
                </p:cNvPr>
                <p:cNvCxnSpPr/>
                <p:nvPr/>
              </p:nvCxnSpPr>
              <p:spPr>
                <a:xfrm>
                  <a:off x="1517373" y="3211995"/>
                  <a:ext cx="104029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F36422-A92F-4CBC-B24E-E889D72F17A6}"/>
                    </a:ext>
                  </a:extLst>
                </p:cNvPr>
                <p:cNvSpPr txBox="1"/>
                <p:nvPr/>
              </p:nvSpPr>
              <p:spPr>
                <a:xfrm>
                  <a:off x="2557670" y="2994991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865403-04DA-4BC4-A71A-2B6DB8EA3FCB}"/>
                    </a:ext>
                  </a:extLst>
                </p:cNvPr>
                <p:cNvGrpSpPr/>
                <p:nvPr/>
              </p:nvGrpSpPr>
              <p:grpSpPr>
                <a:xfrm>
                  <a:off x="2841722" y="2994990"/>
                  <a:ext cx="3154018" cy="434009"/>
                  <a:chOff x="2841722" y="2988367"/>
                  <a:chExt cx="3154018" cy="434009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56640095-DD25-41CE-992C-7D4EC610FAAE}"/>
                      </a:ext>
                    </a:extLst>
                  </p:cNvPr>
                  <p:cNvGrpSpPr/>
                  <p:nvPr/>
                </p:nvGrpSpPr>
                <p:grpSpPr>
                  <a:xfrm>
                    <a:off x="2841722" y="2988367"/>
                    <a:ext cx="1570382" cy="434009"/>
                    <a:chOff x="2841722" y="2988367"/>
                    <a:chExt cx="1570382" cy="434009"/>
                  </a:xfrm>
                </p:grpSpPr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EFBEF7CD-2091-4604-9438-B21A07AC2E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722" y="2994991"/>
                      <a:ext cx="781878" cy="42738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F9689DAB-E5EE-4093-B32A-40CFE484BC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30226" y="2988367"/>
                      <a:ext cx="781878" cy="43400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</p:grp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581865B0-D92E-47B2-BC05-5E44EDBDC0E9}"/>
                      </a:ext>
                    </a:extLst>
                  </p:cNvPr>
                  <p:cNvGrpSpPr/>
                  <p:nvPr/>
                </p:nvGrpSpPr>
                <p:grpSpPr>
                  <a:xfrm>
                    <a:off x="4425358" y="2988367"/>
                    <a:ext cx="1570382" cy="427385"/>
                    <a:chOff x="2841722" y="2994991"/>
                    <a:chExt cx="1570382" cy="427385"/>
                  </a:xfrm>
                </p:grpSpPr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B22BD515-746F-4FC4-87D1-01C6157877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722" y="2994991"/>
                      <a:ext cx="781878" cy="42738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E696143D-B9A1-424E-A8EF-4EE69762CF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30226" y="3001615"/>
                      <a:ext cx="781878" cy="4207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</p:grpSp>
            </p:grp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47F41AE-789F-42B8-A820-E387D9649E86}"/>
                  </a:ext>
                </a:extLst>
              </p:cNvPr>
              <p:cNvSpPr/>
              <p:nvPr/>
            </p:nvSpPr>
            <p:spPr>
              <a:xfrm>
                <a:off x="5935237" y="2994989"/>
                <a:ext cx="781878" cy="42738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0D73E5-E165-4946-B0CE-CF095402AB49}"/>
                  </a:ext>
                </a:extLst>
              </p:cNvPr>
              <p:cNvSpPr/>
              <p:nvPr/>
            </p:nvSpPr>
            <p:spPr>
              <a:xfrm>
                <a:off x="6723741" y="3001613"/>
                <a:ext cx="781878" cy="420761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BFB7A97-4049-49EA-A001-424D893DF152}"/>
                </a:ext>
              </a:extLst>
            </p:cNvPr>
            <p:cNvGrpSpPr/>
            <p:nvPr/>
          </p:nvGrpSpPr>
          <p:grpSpPr>
            <a:xfrm>
              <a:off x="2971367" y="3597965"/>
              <a:ext cx="4736178" cy="388346"/>
              <a:chOff x="3090635" y="3597965"/>
              <a:chExt cx="4736178" cy="388346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27E40FB-0ECD-43CF-A8D5-2C381CB7C53C}"/>
                  </a:ext>
                </a:extLst>
              </p:cNvPr>
              <p:cNvSpPr txBox="1"/>
              <p:nvPr/>
            </p:nvSpPr>
            <p:spPr>
              <a:xfrm>
                <a:off x="3090635" y="3597965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x[0]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BD534D-6E81-43BB-93D9-7744914F5260}"/>
                  </a:ext>
                </a:extLst>
              </p:cNvPr>
              <p:cNvSpPr txBox="1"/>
              <p:nvPr/>
            </p:nvSpPr>
            <p:spPr>
              <a:xfrm>
                <a:off x="3750097" y="3603726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x[1]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528CC10-C2D4-42A3-A642-357A6E5A2FC0}"/>
                  </a:ext>
                </a:extLst>
              </p:cNvPr>
              <p:cNvSpPr txBox="1"/>
              <p:nvPr/>
            </p:nvSpPr>
            <p:spPr>
              <a:xfrm>
                <a:off x="4545229" y="3597965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x[2]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61065F8-84E1-4381-BF6B-CC58D294E0A3}"/>
                  </a:ext>
                </a:extLst>
              </p:cNvPr>
              <p:cNvSpPr txBox="1"/>
              <p:nvPr/>
            </p:nvSpPr>
            <p:spPr>
              <a:xfrm>
                <a:off x="5285883" y="3597965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x[3]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4DA614-B215-45AA-8B8D-0B1C2EBB5104}"/>
                  </a:ext>
                </a:extLst>
              </p:cNvPr>
              <p:cNvSpPr txBox="1"/>
              <p:nvPr/>
            </p:nvSpPr>
            <p:spPr>
              <a:xfrm>
                <a:off x="6055108" y="361697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x[4]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2FAC94-5940-40E2-91B6-70DC5DFCD991}"/>
                  </a:ext>
                </a:extLst>
              </p:cNvPr>
              <p:cNvSpPr txBox="1"/>
              <p:nvPr/>
            </p:nvSpPr>
            <p:spPr>
              <a:xfrm>
                <a:off x="6795762" y="3597965"/>
                <a:ext cx="103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 - - - - - - 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0BE5600-E64B-48FE-AC94-F9DB8C3891BA}"/>
                </a:ext>
              </a:extLst>
            </p:cNvPr>
            <p:cNvGrpSpPr/>
            <p:nvPr/>
          </p:nvGrpSpPr>
          <p:grpSpPr>
            <a:xfrm>
              <a:off x="2962578" y="2409158"/>
              <a:ext cx="4612748" cy="388346"/>
              <a:chOff x="3090635" y="3597965"/>
              <a:chExt cx="4612748" cy="388346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8832C82-FD17-4AC6-A5B4-CC0B24C95CAD}"/>
                  </a:ext>
                </a:extLst>
              </p:cNvPr>
              <p:cNvSpPr txBox="1"/>
              <p:nvPr/>
            </p:nvSpPr>
            <p:spPr>
              <a:xfrm>
                <a:off x="3090635" y="3597965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CD9CFD-1CDE-4B13-9D13-CE1D0CB7D93C}"/>
                  </a:ext>
                </a:extLst>
              </p:cNvPr>
              <p:cNvSpPr txBox="1"/>
              <p:nvPr/>
            </p:nvSpPr>
            <p:spPr>
              <a:xfrm>
                <a:off x="3750097" y="3603726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202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8E0FB57-6C00-4409-B2C8-283B778EE509}"/>
                  </a:ext>
                </a:extLst>
              </p:cNvPr>
              <p:cNvSpPr txBox="1"/>
              <p:nvPr/>
            </p:nvSpPr>
            <p:spPr>
              <a:xfrm>
                <a:off x="4545229" y="3597965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5C8D03-2971-4581-968B-7A10F63C038A}"/>
                  </a:ext>
                </a:extLst>
              </p:cNvPr>
              <p:cNvSpPr txBox="1"/>
              <p:nvPr/>
            </p:nvSpPr>
            <p:spPr>
              <a:xfrm>
                <a:off x="5285883" y="3597965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206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BB69B2E-82F3-401A-AD68-9AE552DE1FB9}"/>
                  </a:ext>
                </a:extLst>
              </p:cNvPr>
              <p:cNvSpPr txBox="1"/>
              <p:nvPr/>
            </p:nvSpPr>
            <p:spPr>
              <a:xfrm>
                <a:off x="6055108" y="3616979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28D3DF2-797A-4B3C-914C-590FB484BE57}"/>
                  </a:ext>
                </a:extLst>
              </p:cNvPr>
              <p:cNvSpPr txBox="1"/>
              <p:nvPr/>
            </p:nvSpPr>
            <p:spPr>
              <a:xfrm>
                <a:off x="6795762" y="3597965"/>
                <a:ext cx="907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 - - - - - 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CC41257-5DC3-4332-87A2-F24660BE6536}"/>
                </a:ext>
              </a:extLst>
            </p:cNvPr>
            <p:cNvGrpSpPr/>
            <p:nvPr/>
          </p:nvGrpSpPr>
          <p:grpSpPr>
            <a:xfrm>
              <a:off x="2962578" y="1873883"/>
              <a:ext cx="4559848" cy="388346"/>
              <a:chOff x="3090635" y="3597965"/>
              <a:chExt cx="4559848" cy="388346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812C8F-321C-4A01-BF86-B6F520262A9D}"/>
                  </a:ext>
                </a:extLst>
              </p:cNvPr>
              <p:cNvSpPr txBox="1"/>
              <p:nvPr/>
            </p:nvSpPr>
            <p:spPr>
              <a:xfrm>
                <a:off x="3090635" y="3597965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A48BDC-C86B-44EB-A420-60C28E5701BD}"/>
                  </a:ext>
                </a:extLst>
              </p:cNvPr>
              <p:cNvSpPr txBox="1"/>
              <p:nvPr/>
            </p:nvSpPr>
            <p:spPr>
              <a:xfrm>
                <a:off x="3750097" y="3603726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p+1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3C95239-260E-4F2C-A95A-BF8EFB765DC4}"/>
                  </a:ext>
                </a:extLst>
              </p:cNvPr>
              <p:cNvSpPr txBox="1"/>
              <p:nvPr/>
            </p:nvSpPr>
            <p:spPr>
              <a:xfrm>
                <a:off x="4545229" y="3597965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p+2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2FACE85-7226-4EDA-8E7B-94224AC9ADC3}"/>
                  </a:ext>
                </a:extLst>
              </p:cNvPr>
              <p:cNvSpPr txBox="1"/>
              <p:nvPr/>
            </p:nvSpPr>
            <p:spPr>
              <a:xfrm>
                <a:off x="5285883" y="3597965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p+3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73E9ECA-E226-4DA5-899C-C0A4F79D09A3}"/>
                  </a:ext>
                </a:extLst>
              </p:cNvPr>
              <p:cNvSpPr txBox="1"/>
              <p:nvPr/>
            </p:nvSpPr>
            <p:spPr>
              <a:xfrm>
                <a:off x="6055108" y="3616979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p+4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9B1C502-0ADC-46CD-80F9-FA8BBF3F9CF1}"/>
                  </a:ext>
                </a:extLst>
              </p:cNvPr>
              <p:cNvSpPr txBox="1"/>
              <p:nvPr/>
            </p:nvSpPr>
            <p:spPr>
              <a:xfrm>
                <a:off x="6795762" y="3597965"/>
                <a:ext cx="854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 - - - - 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8305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58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</dc:creator>
  <cp:lastModifiedBy> </cp:lastModifiedBy>
  <cp:revision>5</cp:revision>
  <dcterms:created xsi:type="dcterms:W3CDTF">2021-04-02T04:33:35Z</dcterms:created>
  <dcterms:modified xsi:type="dcterms:W3CDTF">2021-04-02T09:23:24Z</dcterms:modified>
</cp:coreProperties>
</file>