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7D19-809D-4B64-89A1-E231B86BB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B940C-C6C0-469D-A7FD-41F81A254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C5E8D-76ED-408E-8BAA-8366DDA1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08C5-0ECD-4E78-A042-DE42209A077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8A25-7368-48F1-BF74-E3471F58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E45DE-4CAE-43F5-A721-6D3B64BE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40A9-0384-414C-BA16-A228E1A2B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2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D863-5B3B-4FB8-8751-24722BBA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5C706-F154-4A64-9BF4-875E20A8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21492-E6E0-4444-909E-84B01838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08C5-0ECD-4E78-A042-DE42209A077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DF0A-D894-4FD6-AC1E-56B4CA1A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8E7B8-46FF-400F-890A-724B02E7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40A9-0384-414C-BA16-A228E1A2B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22895-332F-4C48-A3E6-3628CAECC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E8CD6-6337-4EAB-93D4-F5659E230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07473-DF3B-4133-B2F3-D370D702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08C5-0ECD-4E78-A042-DE42209A077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8511E-A59D-4432-B2C1-687F5AC4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C350C-BA99-41AF-8BDA-E712888C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40A9-0384-414C-BA16-A228E1A2B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7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2593-7FDD-4642-93AC-52FF5DB6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6074-6501-457B-A9C3-45E504367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2A8CC-D355-4AAE-A479-934FE3A3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08C5-0ECD-4E78-A042-DE42209A077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AD34-0621-4129-A712-A150864F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5C8-9F06-4ADD-A6D2-D4423263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40A9-0384-414C-BA16-A228E1A2B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65C9-BF6E-46A5-A3DF-980582DB7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AEB23-7A58-4F3E-A50B-14825D561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3C8CE-F768-4AB8-9A3E-F4A0B482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08C5-0ECD-4E78-A042-DE42209A077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888BA-9590-4B97-B57C-5A48EE10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BF03-2004-4EC7-A722-D9AAA4AC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40A9-0384-414C-BA16-A228E1A2B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71C5-5B73-46F9-8D98-EE444039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E837-1F42-476A-B8A4-B56AEA997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F8EC5-0AC6-4297-AE5E-6DC3E5983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24F84-0960-4457-90A9-16F591C0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08C5-0ECD-4E78-A042-DE42209A077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4CE57-C8E4-4679-AE74-372D2635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4444C-1AC4-472F-A554-9CA86BA7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40A9-0384-414C-BA16-A228E1A2B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7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3EAF-4912-4B06-9336-C7AB19FE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D7EB2-3B1C-4670-94F4-8A1FE66E9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81D8E-103B-43CC-BD79-97A2D0C6A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110CC-1BD8-4DB3-A0B6-4BBFA8033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94A79-9120-4FA1-8050-739DEFC55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890F3-5E3F-46EC-AE8F-7D231C39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08C5-0ECD-4E78-A042-DE42209A077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8B81D-3301-4293-A62B-6FB2995F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50DB3-47A5-43F6-B7DE-43D8DD14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40A9-0384-414C-BA16-A228E1A2B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85A4-F506-4D86-9DD1-62D45E4E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F11B8-4351-432B-8A8F-810CC0BE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08C5-0ECD-4E78-A042-DE42209A077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2612E-144C-44A7-A4AD-1B4F2B1E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1C794-6E19-48B3-901F-904B68C2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40A9-0384-414C-BA16-A228E1A2B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FEC58-224D-4F47-9992-CE0DAEE1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08C5-0ECD-4E78-A042-DE42209A077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579A8-8745-4FC8-9C45-ABEE621C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E1CAF-E185-455C-90E2-9E737E20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40A9-0384-414C-BA16-A228E1A2B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2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4676-A18F-4477-9E87-E6CF29209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053D-2C28-424D-8B2C-D7FB4E8D0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CD7F5-A08B-4918-AB66-A50532931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F14F6-E99B-48C8-BDD7-5DF2911C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08C5-0ECD-4E78-A042-DE42209A077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BAD7A-34B5-4E2A-853E-8EE34684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5270F-8533-4CBF-8D4A-8C37BC74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40A9-0384-414C-BA16-A228E1A2B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4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101B-D044-4CAF-A346-58B844C1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945FB-A38D-4E6F-96CF-9366BA862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34245-A7A1-467E-8A00-1C9FE664E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ECE7C-B840-48AD-BA20-BC17CC03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08C5-0ECD-4E78-A042-DE42209A077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1C764-3F67-412E-92DC-F1F59217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91225-861E-4792-91B9-9B13AFDA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40A9-0384-414C-BA16-A228E1A2B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9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B1B1C-B64F-4360-9634-A94DEC32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3BC84-395D-4E9A-9FC1-8FAD275D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717A-CDD3-4236-B5C2-E9BA50092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908C5-0ECD-4E78-A042-DE42209A077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20EFD-CBB4-40EF-B49A-FA3CF5484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2D63E-9944-4D09-8F26-8D174C8BE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040A9-0384-414C-BA16-A228E1A2B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8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C20A6B-C012-46F8-8250-B180510A87F5}"/>
              </a:ext>
            </a:extLst>
          </p:cNvPr>
          <p:cNvSpPr/>
          <p:nvPr/>
        </p:nvSpPr>
        <p:spPr>
          <a:xfrm>
            <a:off x="4332568" y="2047460"/>
            <a:ext cx="2875721" cy="993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5555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87D00-977F-4E64-97F4-EC4C1088F34F}"/>
              </a:ext>
            </a:extLst>
          </p:cNvPr>
          <p:cNvSpPr txBox="1"/>
          <p:nvPr/>
        </p:nvSpPr>
        <p:spPr>
          <a:xfrm>
            <a:off x="3290649" y="2359750"/>
            <a:ext cx="586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CF573-5E1A-4092-8061-7BA080BD2DED}"/>
              </a:ext>
            </a:extLst>
          </p:cNvPr>
          <p:cNvSpPr txBox="1"/>
          <p:nvPr/>
        </p:nvSpPr>
        <p:spPr>
          <a:xfrm>
            <a:off x="4999577" y="167812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XX56544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ACF4E8-45A4-4AA2-B6DD-DAB89BD29A5B}"/>
              </a:ext>
            </a:extLst>
          </p:cNvPr>
          <p:cNvSpPr/>
          <p:nvPr/>
        </p:nvSpPr>
        <p:spPr>
          <a:xfrm>
            <a:off x="5770429" y="3973204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XX56544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06FF66-9A9E-4210-9231-733340576224}"/>
              </a:ext>
            </a:extLst>
          </p:cNvPr>
          <p:cNvSpPr/>
          <p:nvPr/>
        </p:nvSpPr>
        <p:spPr>
          <a:xfrm>
            <a:off x="4999577" y="3973204"/>
            <a:ext cx="766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 a 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F94E9-CAB7-4ED3-8FD9-9C8899C2AB8D}"/>
              </a:ext>
            </a:extLst>
          </p:cNvPr>
          <p:cNvSpPr txBox="1"/>
          <p:nvPr/>
        </p:nvSpPr>
        <p:spPr>
          <a:xfrm>
            <a:off x="8945218" y="1251755"/>
            <a:ext cx="12529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aliasing</a:t>
            </a:r>
          </a:p>
          <a:p>
            <a:r>
              <a:rPr lang="en-US" dirty="0"/>
              <a:t>A=[1,2,3,4]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B =A</a:t>
            </a:r>
          </a:p>
          <a:p>
            <a:r>
              <a:rPr lang="en-US" dirty="0"/>
              <a:t>C =A</a:t>
            </a:r>
          </a:p>
          <a:p>
            <a:r>
              <a:rPr lang="en-US" dirty="0"/>
              <a:t>D=A</a:t>
            </a:r>
          </a:p>
          <a:p>
            <a:endParaRPr lang="en-US" dirty="0"/>
          </a:p>
          <a:p>
            <a:r>
              <a:rPr lang="en-US" dirty="0"/>
              <a:t>Print(A[0])</a:t>
            </a:r>
          </a:p>
          <a:p>
            <a:r>
              <a:rPr lang="en-US" dirty="0"/>
              <a:t>Print(B[0])</a:t>
            </a:r>
          </a:p>
          <a:p>
            <a:r>
              <a:rPr lang="en-US" dirty="0"/>
              <a:t>Print(C[0])</a:t>
            </a:r>
          </a:p>
          <a:p>
            <a:r>
              <a:rPr lang="en-US" dirty="0"/>
              <a:t>Print(D[0])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2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48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</dc:creator>
  <cp:lastModifiedBy> </cp:lastModifiedBy>
  <cp:revision>10</cp:revision>
  <dcterms:created xsi:type="dcterms:W3CDTF">2021-03-29T04:14:10Z</dcterms:created>
  <dcterms:modified xsi:type="dcterms:W3CDTF">2021-04-08T10:49:55Z</dcterms:modified>
</cp:coreProperties>
</file>