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7A1DD-4455-4ECE-A086-B84FE462C0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9FE7A-653D-492F-B795-1658EDD6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3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5185-2353-426B-A883-D7CFFB235835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CE67A9-9F28-455A-A31F-7F6EEB73BF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0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F1C1-49ED-4E8E-9AC7-A79AEEE0F104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6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9A12-7F4E-43A4-8ACD-A2507AB23067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67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62B3-2431-410C-A45C-FAA777B5160B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3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EB1B-402E-4358-93EB-9EDDC06306A9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13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E5CE-3CCE-4810-8B31-A5537BB474B2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15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602E-FD83-4CEA-B074-CB9A662B3EC8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7A24-AEAF-4656-8A6D-384A05B192B4}" type="datetime1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7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71D5-8B5D-47E3-B28C-2321628EBA5A}" type="datetime1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8C12-0E1B-4DED-895C-342494809D84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9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AEDE94-6A11-4EBC-B987-5B11AC320185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8603-E21D-4D8F-A91B-7B73DB2C1F5E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CE67A9-9F28-455A-A31F-7F6EEB73BF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6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B39D-2634-0FB8-7CE3-035A5363A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785365"/>
            <a:ext cx="8637073" cy="254143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of comparing programming languages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45534-92CE-1B8D-F76B-BE13912B7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Theory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818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DAC4-56F3-10DC-E0D6-0B0A41B7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of Programming Languages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FB5F-668D-91F2-E64F-C5AE6912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lnSpcReduction="10000"/>
          </a:bodyPr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Microsoft released the C# programming language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the.Net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platform simultaneously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C# also borrowed several aspects of functional programming languages, such as anonymous types and lambda expressions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C# was created with the intention of utilizing the best aspects of other programming languages like Java and C++ while avoiding their flaws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C# is a powerful programming language that increases programmers' productivity 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Static type checking done at compile time.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Dynamic type checking is allowed.</a:t>
            </a: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FFF5B-D1F8-152D-2695-4E1F5F68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8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83CF-01E3-8E42-C293-F567FABB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 Programming Languages 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4DDD-26D0-E36F-AB3F-080E403D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technology has played significant impact on a few areas, including finance, cloud computing, privacy, security, etc. 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contracts is the meaning of the agreement between multiple parties that are directly written into lines of code.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 programming languages talk about the popular smart contract languages like Solidity, Pact, and Liquidity.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1A876-8798-8CD1-38E2-515DCCB8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0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80FC-A323-4DCD-48E1-79CFCEB0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 Programming Languages 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2B8C-3E28-9315-C632-ED31236A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Solidity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Solidity is a programming language designed for creating smart contracts which has syntax close 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Ecma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(JavaScript)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Ethereum is a decentralized, open-source platform for creating smart contracts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Ethereum has its own IDE that is called Ethereum Virtual Machine (EVM).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Solidity contracts run on EVM.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5E6A1-4109-9B17-1E30-4F02B818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2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0ACB-47E1-B8EE-C84F-6B7C1C61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 Programming Languages 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F7A8-5733-4ED9-6B95-88EEF23E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Pact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Pact is a programming language that is used to create smart contracts 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Kadena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blockchain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Pact gives developers the ability to design transactional logic that is reliable, fast, and secure for mission-critical business operations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Pact is an immutable language and favors a declarative approach over complex control-flow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44E85-0112-D1E7-E1C4-6C102F36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5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F0E0-3C74-25B8-14BB-5F3B7DAA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 Programming Languages 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2408-C04E-ADF4-06BC-5883FE62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Liquidity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Liquidity is a high-level typed smart-contract language 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Tezos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blockchain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is a fully typed functional language that closely meets with the security requirements set forward by Michelson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being developed with a formal verification mechanism to demonstrate the accuracy of smart contracts written in Liquidity.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F2737-35A1-95D1-0DA2-187FEF11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27D6-70DD-E441-08ED-E51CFFD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B81-8655-750C-4455-0AB7EC97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experiment's findings suggest that there are no accepted standards by which one language may be demonstrated to be superior to another.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basis of many evaluation criteria, a healthy comparison can be made. The resources available and the problem domain are the primary factors of language choice.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59782-7128-F53C-17CA-9E035F82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7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ECA6-7615-7483-9AD1-50E7A4E3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6B6A-B7D6-CAD4-DC29-D26616B8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of Programming Languages</a:t>
            </a:r>
          </a:p>
          <a:p>
            <a:pPr>
              <a:lnSpc>
                <a:spcPct val="20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 Programming Languages </a:t>
            </a:r>
          </a:p>
          <a:p>
            <a:pPr mar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ED3A5-EBE6-B062-AA2D-D47A85B8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1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0EEF-0EA2-6C5C-A67F-BCB8C5A0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F56B-AE78-436F-54FE-39CBE825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 a professional programmer, learning multiple languages might be a turning point in their career</a:t>
            </a:r>
          </a:p>
          <a:p>
            <a:pPr>
              <a:lnSpc>
                <a:spcPct val="200000"/>
              </a:lnSpc>
            </a:pPr>
            <a:r>
              <a:rPr lang="en-US" sz="1800" kern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researchers often develop new programming languages</a:t>
            </a:r>
            <a:endParaRPr lang="en-US" sz="1800" kern="1800" dirty="0">
              <a:solidFill>
                <a:srgbClr val="11111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800" kern="1800" dirty="0">
                <a:solidFill>
                  <a:srgbClr val="11111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kern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new languages have been developed.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kern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language has its own benefits and drawbacks.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kern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C++, PHP, C#, Java, Python, VB</a:t>
            </a:r>
            <a:r>
              <a:rPr lang="en-US" sz="1800" kern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popular programming languages that many programmers are using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5A474-1398-5A77-0C6C-02DFC59E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7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216C-0FB9-8F17-7DC0-9D802357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D687-F022-3492-AA9A-83FF4CEB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kern="18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Blockchain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technology also has play significant impact on a few areas, including finance, cloud computing, privacy, security, etc. 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Smart contracts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are the meaning of the agreement between multiple parties that are directly written into lines of code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Blockchain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programmers have been using many programming languages like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Solidity, Pact, Liquidity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763D6-CCEA-F9C9-45FC-D5DCEA24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0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3FE6-C4D0-1DDB-3B55-7B85C129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of Programming Languages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F970-5E9E-07E8-82BB-8B444425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dirty="0"/>
              <a:t>PHP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PHP is a server-side programming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PHP is a weak language with dynamic typing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ariables in PHP must always be specified before usage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emory management is essential.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PHP should use a garbage collection technique to release memory and remove circularly referenced variables to reduce memory use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C0AC3-226D-11DE-7238-E78D536C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2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1D1B-35B1-3233-8FCF-D1B605D7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of Programming Languages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DCE7-B81D-087D-80E2-70AD9018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b="1" dirty="0"/>
              <a:t>C++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C++ is a high-level general-purpose programming language.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C++ requires much more space than low-level languages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C,  it is easier to both learn and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added several features likes: Virtual functions, Operator overloading, Function name, References, Constants, Improved type checking, One line comments support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Static memory allocation is used to allocate a static variable a value at compile time.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dynamic memory allocation is done through the keywords new and delete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DDD1A-BADA-2562-2183-E3AA84E4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0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1ACA-1A0B-101E-A3E7-06ECB819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of Programming Languages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F149-1693-312A-1254-01A2AD40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Visual Basic was originally an object-based programming language.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main goal in creating this new language was to make it simple to learn and utilize for college students</a:t>
            </a: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Visual Basic contains a garbage collector that automatically manages the memory of the programs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Garbage collector runs automatically, searches for unwanted items, and frees up memory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Static type checking is used in Visual Basic.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3F61F-DE22-3120-99FA-6D540445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54FD-7319-DE23-EBC2-74711C35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of Programming Languages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2FA7-B4AA-3790-1613-E268B218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 is a programming language with a strong emphasis on static typing</a:t>
            </a: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ow ever it also allows dynamic typing for some OOPs principles like polymorphism.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provides encapsulation with access modifiers like private, public, protected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Greatly enhancing the code's dependability and security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JVM executes Java. Because the JVM manages all the resources required by the programmed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0E02A-6A82-D16C-44DA-30E0E5AC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8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2401-1B4A-0A1C-D1FD-B40F5EF5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of Programming Languages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CC5B-1874-DC61-17B7-8FA7E107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 is a dynamically typed programming language</a:t>
            </a: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ain benefit of dynamic typed language is the readability of the code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Multiple paradigms are supported by Python, including Object-Oriented, Imperative, Functional, Procedural</a:t>
            </a: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 is frequently used as a scripting language in the development of small applications that are being developed with static-typed languages.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12590-4783-667B-CFEA-381613CD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7A9-9F28-455A-A31F-7F6EEB73BF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945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607</TotalTime>
  <Words>874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Wingdings</vt:lpstr>
      <vt:lpstr>Gallery</vt:lpstr>
      <vt:lpstr>A survey of comparing programming languages </vt:lpstr>
      <vt:lpstr> Outlines</vt:lpstr>
      <vt:lpstr>Introduction</vt:lpstr>
      <vt:lpstr>INtroduction</vt:lpstr>
      <vt:lpstr>Compare of Programming Languages </vt:lpstr>
      <vt:lpstr>Compare of Programming Languages </vt:lpstr>
      <vt:lpstr>Compare of Programming Languages </vt:lpstr>
      <vt:lpstr>Compare of Programming Languages </vt:lpstr>
      <vt:lpstr>Compare of Programming Languages </vt:lpstr>
      <vt:lpstr>Compare of Programming Languages </vt:lpstr>
      <vt:lpstr>Smart Contract Programming Languages  </vt:lpstr>
      <vt:lpstr>Smart Contract Programming Languages  </vt:lpstr>
      <vt:lpstr>Smart Contract Programming Languages  </vt:lpstr>
      <vt:lpstr>Smart Contract Programming Languages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Hassan Sattar</dc:creator>
  <cp:lastModifiedBy>Muhammad Hassan Sattar</cp:lastModifiedBy>
  <cp:revision>77</cp:revision>
  <dcterms:created xsi:type="dcterms:W3CDTF">2022-12-13T17:41:38Z</dcterms:created>
  <dcterms:modified xsi:type="dcterms:W3CDTF">2022-12-14T07:25:22Z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2022-12-13T17:42:07Z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15f4fe39-019c-4f2a-a8b8-c907d4d89d03</vt:lpwstr>
  </property>
  <property fmtid="{D5CDD505-2E9C-101B-9397-08002B2CF9AE}" pid="7" name="MSIP_Label_defa4170-0d19-0005-0004-bc88714345d2_ActionId">
    <vt:lpwstr>d5fae3a0-4129-4f7d-a910-1e001aba6a84</vt:lpwstr>
  </property>
  <property fmtid="{D5CDD505-2E9C-101B-9397-08002B2CF9AE}" pid="8" name="MSIP_Label_defa4170-0d19-0005-0004-bc88714345d2_ContentBits">
    <vt:lpwstr>0</vt:lpwstr>
  </property>
</Properties>
</file>