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69" r:id="rId3"/>
    <p:sldId id="257" r:id="rId4"/>
    <p:sldId id="265" r:id="rId5"/>
    <p:sldId id="267" r:id="rId6"/>
    <p:sldId id="268" r:id="rId7"/>
    <p:sldId id="266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7AE4D-910C-4980-BCBC-0AD50B0B44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C358831-5E48-41E9-A4F8-DCF125A1A7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SENSORS</a:t>
          </a:r>
          <a:endParaRPr lang="en-US"/>
        </a:p>
      </dgm:t>
    </dgm:pt>
    <dgm:pt modelId="{6EBACC3C-FE44-4928-ABDC-5F37E8B02A4D}" type="parTrans" cxnId="{765E78F3-1E86-4DB2-98B2-C06B97130320}">
      <dgm:prSet/>
      <dgm:spPr/>
      <dgm:t>
        <a:bodyPr/>
        <a:lstStyle/>
        <a:p>
          <a:endParaRPr lang="en-US"/>
        </a:p>
      </dgm:t>
    </dgm:pt>
    <dgm:pt modelId="{837BFFFC-20FE-40A5-9415-4110E3923654}" type="sibTrans" cxnId="{765E78F3-1E86-4DB2-98B2-C06B97130320}">
      <dgm:prSet/>
      <dgm:spPr/>
      <dgm:t>
        <a:bodyPr/>
        <a:lstStyle/>
        <a:p>
          <a:endParaRPr lang="en-US"/>
        </a:p>
      </dgm:t>
    </dgm:pt>
    <dgm:pt modelId="{6B838C5C-0CCF-4D28-B2AC-A68A081B55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LCD I2C LIQUID DISPLAY</a:t>
          </a:r>
          <a:endParaRPr lang="en-US"/>
        </a:p>
      </dgm:t>
    </dgm:pt>
    <dgm:pt modelId="{EC183A75-064D-44A9-83AC-2BAE255BE39D}" type="parTrans" cxnId="{756F209C-A8CC-4EB1-800A-AAE8DB420DEF}">
      <dgm:prSet/>
      <dgm:spPr/>
      <dgm:t>
        <a:bodyPr/>
        <a:lstStyle/>
        <a:p>
          <a:endParaRPr lang="en-US"/>
        </a:p>
      </dgm:t>
    </dgm:pt>
    <dgm:pt modelId="{6E000786-9ADE-4793-A837-B54E7EE05213}" type="sibTrans" cxnId="{756F209C-A8CC-4EB1-800A-AAE8DB420DEF}">
      <dgm:prSet/>
      <dgm:spPr/>
      <dgm:t>
        <a:bodyPr/>
        <a:lstStyle/>
        <a:p>
          <a:endParaRPr lang="en-US"/>
        </a:p>
      </dgm:t>
    </dgm:pt>
    <dgm:pt modelId="{BD7F1E13-1C9D-4A4A-8D78-7866F0ADA8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WEBHOOK</a:t>
          </a:r>
          <a:endParaRPr lang="en-US"/>
        </a:p>
      </dgm:t>
    </dgm:pt>
    <dgm:pt modelId="{065ACEC3-4E65-4D10-AAB2-21D69D4544DD}" type="parTrans" cxnId="{D761CB3B-661F-4BCD-89E1-BD6117DBD319}">
      <dgm:prSet/>
      <dgm:spPr/>
      <dgm:t>
        <a:bodyPr/>
        <a:lstStyle/>
        <a:p>
          <a:endParaRPr lang="en-US"/>
        </a:p>
      </dgm:t>
    </dgm:pt>
    <dgm:pt modelId="{B58A33FF-07D0-4665-93E8-34817FB74353}" type="sibTrans" cxnId="{D761CB3B-661F-4BCD-89E1-BD6117DBD319}">
      <dgm:prSet/>
      <dgm:spPr/>
      <dgm:t>
        <a:bodyPr/>
        <a:lstStyle/>
        <a:p>
          <a:endParaRPr lang="en-US"/>
        </a:p>
      </dgm:t>
    </dgm:pt>
    <dgm:pt modelId="{0C27AABD-3E66-466E-BB6A-36A7C4B17E8D}" type="pres">
      <dgm:prSet presAssocID="{1FB7AE4D-910C-4980-BCBC-0AD50B0B44A2}" presName="root" presStyleCnt="0">
        <dgm:presLayoutVars>
          <dgm:dir/>
          <dgm:resizeHandles val="exact"/>
        </dgm:presLayoutVars>
      </dgm:prSet>
      <dgm:spPr/>
    </dgm:pt>
    <dgm:pt modelId="{81DB7F62-8820-4B04-82A5-42FEA3EC75FD}" type="pres">
      <dgm:prSet presAssocID="{2C358831-5E48-41E9-A4F8-DCF125A1A7D2}" presName="compNode" presStyleCnt="0"/>
      <dgm:spPr/>
    </dgm:pt>
    <dgm:pt modelId="{C16B3528-2573-49F0-B3CB-F148D545AE70}" type="pres">
      <dgm:prSet presAssocID="{2C358831-5E48-41E9-A4F8-DCF125A1A7D2}" presName="iconBgRect" presStyleLbl="bgShp" presStyleIdx="0" presStyleCnt="3"/>
      <dgm:spPr/>
    </dgm:pt>
    <dgm:pt modelId="{0CF076A1-6D72-487A-95C1-2815F74700AC}" type="pres">
      <dgm:prSet presAssocID="{2C358831-5E48-41E9-A4F8-DCF125A1A7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85AC92F-7411-4818-9070-C917CB8C6F39}" type="pres">
      <dgm:prSet presAssocID="{2C358831-5E48-41E9-A4F8-DCF125A1A7D2}" presName="spaceRect" presStyleCnt="0"/>
      <dgm:spPr/>
    </dgm:pt>
    <dgm:pt modelId="{6668C115-3551-4B78-A7C0-4149C7AF5937}" type="pres">
      <dgm:prSet presAssocID="{2C358831-5E48-41E9-A4F8-DCF125A1A7D2}" presName="textRect" presStyleLbl="revTx" presStyleIdx="0" presStyleCnt="3">
        <dgm:presLayoutVars>
          <dgm:chMax val="1"/>
          <dgm:chPref val="1"/>
        </dgm:presLayoutVars>
      </dgm:prSet>
      <dgm:spPr/>
    </dgm:pt>
    <dgm:pt modelId="{973F00F2-CEAA-48C7-A723-E2A83C31CDD2}" type="pres">
      <dgm:prSet presAssocID="{837BFFFC-20FE-40A5-9415-4110E3923654}" presName="sibTrans" presStyleCnt="0"/>
      <dgm:spPr/>
    </dgm:pt>
    <dgm:pt modelId="{3827AE00-12B2-496D-9E1B-762645558A29}" type="pres">
      <dgm:prSet presAssocID="{6B838C5C-0CCF-4D28-B2AC-A68A081B55F4}" presName="compNode" presStyleCnt="0"/>
      <dgm:spPr/>
    </dgm:pt>
    <dgm:pt modelId="{19DF238E-1A9D-4CC0-91BD-60A33B55DD52}" type="pres">
      <dgm:prSet presAssocID="{6B838C5C-0CCF-4D28-B2AC-A68A081B55F4}" presName="iconBgRect" presStyleLbl="bgShp" presStyleIdx="1" presStyleCnt="3"/>
      <dgm:spPr/>
    </dgm:pt>
    <dgm:pt modelId="{F66B2C21-ACE5-4973-A771-B70331D6BD3D}" type="pres">
      <dgm:prSet presAssocID="{6B838C5C-0CCF-4D28-B2AC-A68A081B55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91B654E7-D364-41C5-A696-7B0B74C94C7B}" type="pres">
      <dgm:prSet presAssocID="{6B838C5C-0CCF-4D28-B2AC-A68A081B55F4}" presName="spaceRect" presStyleCnt="0"/>
      <dgm:spPr/>
    </dgm:pt>
    <dgm:pt modelId="{30408324-7537-495B-9197-5B35F6D30D9E}" type="pres">
      <dgm:prSet presAssocID="{6B838C5C-0CCF-4D28-B2AC-A68A081B55F4}" presName="textRect" presStyleLbl="revTx" presStyleIdx="1" presStyleCnt="3">
        <dgm:presLayoutVars>
          <dgm:chMax val="1"/>
          <dgm:chPref val="1"/>
        </dgm:presLayoutVars>
      </dgm:prSet>
      <dgm:spPr/>
    </dgm:pt>
    <dgm:pt modelId="{75520AF8-E12F-4FE8-B0EC-78B6E2C5997C}" type="pres">
      <dgm:prSet presAssocID="{6E000786-9ADE-4793-A837-B54E7EE05213}" presName="sibTrans" presStyleCnt="0"/>
      <dgm:spPr/>
    </dgm:pt>
    <dgm:pt modelId="{88B6D116-FA1E-4D70-B893-01033C7DF8BB}" type="pres">
      <dgm:prSet presAssocID="{BD7F1E13-1C9D-4A4A-8D78-7866F0ADA864}" presName="compNode" presStyleCnt="0"/>
      <dgm:spPr/>
    </dgm:pt>
    <dgm:pt modelId="{0E1924F5-0685-4F9D-857A-4F2A88E4AE12}" type="pres">
      <dgm:prSet presAssocID="{BD7F1E13-1C9D-4A4A-8D78-7866F0ADA864}" presName="iconBgRect" presStyleLbl="bgShp" presStyleIdx="2" presStyleCnt="3"/>
      <dgm:spPr/>
    </dgm:pt>
    <dgm:pt modelId="{8C4BFAB7-C870-426F-916F-3E522E4CBF2F}" type="pres">
      <dgm:prSet presAssocID="{BD7F1E13-1C9D-4A4A-8D78-7866F0ADA8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847BBF82-2BBE-4617-A3A3-B290499A8D57}" type="pres">
      <dgm:prSet presAssocID="{BD7F1E13-1C9D-4A4A-8D78-7866F0ADA864}" presName="spaceRect" presStyleCnt="0"/>
      <dgm:spPr/>
    </dgm:pt>
    <dgm:pt modelId="{0ECA086C-33AB-4BF0-B257-F9DD35731047}" type="pres">
      <dgm:prSet presAssocID="{BD7F1E13-1C9D-4A4A-8D78-7866F0ADA8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61CB3B-661F-4BCD-89E1-BD6117DBD319}" srcId="{1FB7AE4D-910C-4980-BCBC-0AD50B0B44A2}" destId="{BD7F1E13-1C9D-4A4A-8D78-7866F0ADA864}" srcOrd="2" destOrd="0" parTransId="{065ACEC3-4E65-4D10-AAB2-21D69D4544DD}" sibTransId="{B58A33FF-07D0-4665-93E8-34817FB74353}"/>
    <dgm:cxn modelId="{15E8C13C-94D7-499C-A4E3-3D4BBFCF4301}" type="presOf" srcId="{6B838C5C-0CCF-4D28-B2AC-A68A081B55F4}" destId="{30408324-7537-495B-9197-5B35F6D30D9E}" srcOrd="0" destOrd="0" presId="urn:microsoft.com/office/officeart/2018/5/layout/IconCircleLabelList"/>
    <dgm:cxn modelId="{54F83755-0CB5-45BB-B0C0-40C2600835FE}" type="presOf" srcId="{2C358831-5E48-41E9-A4F8-DCF125A1A7D2}" destId="{6668C115-3551-4B78-A7C0-4149C7AF5937}" srcOrd="0" destOrd="0" presId="urn:microsoft.com/office/officeart/2018/5/layout/IconCircleLabelList"/>
    <dgm:cxn modelId="{A373869B-C089-46D6-9341-B2E281F0FF9B}" type="presOf" srcId="{1FB7AE4D-910C-4980-BCBC-0AD50B0B44A2}" destId="{0C27AABD-3E66-466E-BB6A-36A7C4B17E8D}" srcOrd="0" destOrd="0" presId="urn:microsoft.com/office/officeart/2018/5/layout/IconCircleLabelList"/>
    <dgm:cxn modelId="{756F209C-A8CC-4EB1-800A-AAE8DB420DEF}" srcId="{1FB7AE4D-910C-4980-BCBC-0AD50B0B44A2}" destId="{6B838C5C-0CCF-4D28-B2AC-A68A081B55F4}" srcOrd="1" destOrd="0" parTransId="{EC183A75-064D-44A9-83AC-2BAE255BE39D}" sibTransId="{6E000786-9ADE-4793-A837-B54E7EE05213}"/>
    <dgm:cxn modelId="{3C68F9B6-7ABC-47EA-8A71-60E6E5883339}" type="presOf" srcId="{BD7F1E13-1C9D-4A4A-8D78-7866F0ADA864}" destId="{0ECA086C-33AB-4BF0-B257-F9DD35731047}" srcOrd="0" destOrd="0" presId="urn:microsoft.com/office/officeart/2018/5/layout/IconCircleLabelList"/>
    <dgm:cxn modelId="{765E78F3-1E86-4DB2-98B2-C06B97130320}" srcId="{1FB7AE4D-910C-4980-BCBC-0AD50B0B44A2}" destId="{2C358831-5E48-41E9-A4F8-DCF125A1A7D2}" srcOrd="0" destOrd="0" parTransId="{6EBACC3C-FE44-4928-ABDC-5F37E8B02A4D}" sibTransId="{837BFFFC-20FE-40A5-9415-4110E3923654}"/>
    <dgm:cxn modelId="{65D2A221-6ABA-4C87-BF97-20126DEBC4C8}" type="presParOf" srcId="{0C27AABD-3E66-466E-BB6A-36A7C4B17E8D}" destId="{81DB7F62-8820-4B04-82A5-42FEA3EC75FD}" srcOrd="0" destOrd="0" presId="urn:microsoft.com/office/officeart/2018/5/layout/IconCircleLabelList"/>
    <dgm:cxn modelId="{71A15469-7E29-4EA5-AADA-112E57A48921}" type="presParOf" srcId="{81DB7F62-8820-4B04-82A5-42FEA3EC75FD}" destId="{C16B3528-2573-49F0-B3CB-F148D545AE70}" srcOrd="0" destOrd="0" presId="urn:microsoft.com/office/officeart/2018/5/layout/IconCircleLabelList"/>
    <dgm:cxn modelId="{F9CBD25A-F47D-4D68-A9A1-D4F67786C57B}" type="presParOf" srcId="{81DB7F62-8820-4B04-82A5-42FEA3EC75FD}" destId="{0CF076A1-6D72-487A-95C1-2815F74700AC}" srcOrd="1" destOrd="0" presId="urn:microsoft.com/office/officeart/2018/5/layout/IconCircleLabelList"/>
    <dgm:cxn modelId="{AE102364-563A-4013-A08F-BA8B56D499F8}" type="presParOf" srcId="{81DB7F62-8820-4B04-82A5-42FEA3EC75FD}" destId="{985AC92F-7411-4818-9070-C917CB8C6F39}" srcOrd="2" destOrd="0" presId="urn:microsoft.com/office/officeart/2018/5/layout/IconCircleLabelList"/>
    <dgm:cxn modelId="{D5BDCCA1-EBE3-4674-B4A8-9A8F055AF16D}" type="presParOf" srcId="{81DB7F62-8820-4B04-82A5-42FEA3EC75FD}" destId="{6668C115-3551-4B78-A7C0-4149C7AF5937}" srcOrd="3" destOrd="0" presId="urn:microsoft.com/office/officeart/2018/5/layout/IconCircleLabelList"/>
    <dgm:cxn modelId="{92A12F70-F6BC-4F0C-B965-EE193EFC56E6}" type="presParOf" srcId="{0C27AABD-3E66-466E-BB6A-36A7C4B17E8D}" destId="{973F00F2-CEAA-48C7-A723-E2A83C31CDD2}" srcOrd="1" destOrd="0" presId="urn:microsoft.com/office/officeart/2018/5/layout/IconCircleLabelList"/>
    <dgm:cxn modelId="{FE2B46B8-DC48-4486-9DA6-138D76E343A7}" type="presParOf" srcId="{0C27AABD-3E66-466E-BB6A-36A7C4B17E8D}" destId="{3827AE00-12B2-496D-9E1B-762645558A29}" srcOrd="2" destOrd="0" presId="urn:microsoft.com/office/officeart/2018/5/layout/IconCircleLabelList"/>
    <dgm:cxn modelId="{54C3FA7D-892A-4D98-BCFF-AE7C7A357090}" type="presParOf" srcId="{3827AE00-12B2-496D-9E1B-762645558A29}" destId="{19DF238E-1A9D-4CC0-91BD-60A33B55DD52}" srcOrd="0" destOrd="0" presId="urn:microsoft.com/office/officeart/2018/5/layout/IconCircleLabelList"/>
    <dgm:cxn modelId="{3BF7F06F-62BE-40BE-8B5B-E688030B2DE9}" type="presParOf" srcId="{3827AE00-12B2-496D-9E1B-762645558A29}" destId="{F66B2C21-ACE5-4973-A771-B70331D6BD3D}" srcOrd="1" destOrd="0" presId="urn:microsoft.com/office/officeart/2018/5/layout/IconCircleLabelList"/>
    <dgm:cxn modelId="{1122311C-B7E9-4142-B56F-196CA840492D}" type="presParOf" srcId="{3827AE00-12B2-496D-9E1B-762645558A29}" destId="{91B654E7-D364-41C5-A696-7B0B74C94C7B}" srcOrd="2" destOrd="0" presId="urn:microsoft.com/office/officeart/2018/5/layout/IconCircleLabelList"/>
    <dgm:cxn modelId="{19BCDD0E-2ED5-4AB2-BEEB-692BB6F98C55}" type="presParOf" srcId="{3827AE00-12B2-496D-9E1B-762645558A29}" destId="{30408324-7537-495B-9197-5B35F6D30D9E}" srcOrd="3" destOrd="0" presId="urn:microsoft.com/office/officeart/2018/5/layout/IconCircleLabelList"/>
    <dgm:cxn modelId="{9CC631A8-D82C-46EB-AC0E-A4D8F6B70F22}" type="presParOf" srcId="{0C27AABD-3E66-466E-BB6A-36A7C4B17E8D}" destId="{75520AF8-E12F-4FE8-B0EC-78B6E2C5997C}" srcOrd="3" destOrd="0" presId="urn:microsoft.com/office/officeart/2018/5/layout/IconCircleLabelList"/>
    <dgm:cxn modelId="{49F17B8C-9EBB-4CB1-A66D-C756ED27DEF0}" type="presParOf" srcId="{0C27AABD-3E66-466E-BB6A-36A7C4B17E8D}" destId="{88B6D116-FA1E-4D70-B893-01033C7DF8BB}" srcOrd="4" destOrd="0" presId="urn:microsoft.com/office/officeart/2018/5/layout/IconCircleLabelList"/>
    <dgm:cxn modelId="{E1503DF3-97E6-4EA7-9F55-D6117D597054}" type="presParOf" srcId="{88B6D116-FA1E-4D70-B893-01033C7DF8BB}" destId="{0E1924F5-0685-4F9D-857A-4F2A88E4AE12}" srcOrd="0" destOrd="0" presId="urn:microsoft.com/office/officeart/2018/5/layout/IconCircleLabelList"/>
    <dgm:cxn modelId="{E1414388-FEAB-4FCA-80F6-E8161028071D}" type="presParOf" srcId="{88B6D116-FA1E-4D70-B893-01033C7DF8BB}" destId="{8C4BFAB7-C870-426F-916F-3E522E4CBF2F}" srcOrd="1" destOrd="0" presId="urn:microsoft.com/office/officeart/2018/5/layout/IconCircleLabelList"/>
    <dgm:cxn modelId="{AD6647EA-63E4-4832-89C0-564BADF77FF7}" type="presParOf" srcId="{88B6D116-FA1E-4D70-B893-01033C7DF8BB}" destId="{847BBF82-2BBE-4617-A3A3-B290499A8D57}" srcOrd="2" destOrd="0" presId="urn:microsoft.com/office/officeart/2018/5/layout/IconCircleLabelList"/>
    <dgm:cxn modelId="{DAF3F24C-F5D8-468F-ACAA-33ED2F6B38FE}" type="presParOf" srcId="{88B6D116-FA1E-4D70-B893-01033C7DF8BB}" destId="{0ECA086C-33AB-4BF0-B257-F9DD3573104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B3528-2573-49F0-B3CB-F148D545AE70}">
      <dsp:nvSpPr>
        <dsp:cNvPr id="0" name=""/>
        <dsp:cNvSpPr/>
      </dsp:nvSpPr>
      <dsp:spPr>
        <a:xfrm>
          <a:off x="646131" y="20060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076A1-6D72-487A-95C1-2815F74700AC}">
      <dsp:nvSpPr>
        <dsp:cNvPr id="0" name=""/>
        <dsp:cNvSpPr/>
      </dsp:nvSpPr>
      <dsp:spPr>
        <a:xfrm>
          <a:off x="1019069" y="57354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8C115-3551-4B78-A7C0-4149C7AF5937}">
      <dsp:nvSpPr>
        <dsp:cNvPr id="0" name=""/>
        <dsp:cNvSpPr/>
      </dsp:nvSpPr>
      <dsp:spPr>
        <a:xfrm>
          <a:off x="86725" y="249560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SENSORS</a:t>
          </a:r>
          <a:endParaRPr lang="en-US" sz="2300" kern="1200"/>
        </a:p>
      </dsp:txBody>
      <dsp:txXfrm>
        <a:off x="86725" y="2495602"/>
        <a:ext cx="2868750" cy="720000"/>
      </dsp:txXfrm>
    </dsp:sp>
    <dsp:sp modelId="{19DF238E-1A9D-4CC0-91BD-60A33B55DD52}">
      <dsp:nvSpPr>
        <dsp:cNvPr id="0" name=""/>
        <dsp:cNvSpPr/>
      </dsp:nvSpPr>
      <dsp:spPr>
        <a:xfrm>
          <a:off x="4016912" y="200602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B2C21-ACE5-4973-A771-B70331D6BD3D}">
      <dsp:nvSpPr>
        <dsp:cNvPr id="0" name=""/>
        <dsp:cNvSpPr/>
      </dsp:nvSpPr>
      <dsp:spPr>
        <a:xfrm>
          <a:off x="4389850" y="57354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08324-7537-495B-9197-5B35F6D30D9E}">
      <dsp:nvSpPr>
        <dsp:cNvPr id="0" name=""/>
        <dsp:cNvSpPr/>
      </dsp:nvSpPr>
      <dsp:spPr>
        <a:xfrm>
          <a:off x="3457506" y="249560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LCD I2C LIQUID DISPLAY</a:t>
          </a:r>
          <a:endParaRPr lang="en-US" sz="2300" kern="1200"/>
        </a:p>
      </dsp:txBody>
      <dsp:txXfrm>
        <a:off x="3457506" y="2495602"/>
        <a:ext cx="2868750" cy="720000"/>
      </dsp:txXfrm>
    </dsp:sp>
    <dsp:sp modelId="{0E1924F5-0685-4F9D-857A-4F2A88E4AE12}">
      <dsp:nvSpPr>
        <dsp:cNvPr id="0" name=""/>
        <dsp:cNvSpPr/>
      </dsp:nvSpPr>
      <dsp:spPr>
        <a:xfrm>
          <a:off x="7387694" y="200602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BFAB7-C870-426F-916F-3E522E4CBF2F}">
      <dsp:nvSpPr>
        <dsp:cNvPr id="0" name=""/>
        <dsp:cNvSpPr/>
      </dsp:nvSpPr>
      <dsp:spPr>
        <a:xfrm>
          <a:off x="7760631" y="57354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A086C-33AB-4BF0-B257-F9DD35731047}">
      <dsp:nvSpPr>
        <dsp:cNvPr id="0" name=""/>
        <dsp:cNvSpPr/>
      </dsp:nvSpPr>
      <dsp:spPr>
        <a:xfrm>
          <a:off x="6828287" y="249560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WEBHOOK</a:t>
          </a:r>
          <a:endParaRPr lang="en-US" sz="2300" kern="1200"/>
        </a:p>
      </dsp:txBody>
      <dsp:txXfrm>
        <a:off x="6828287" y="249560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8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6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8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20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1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5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1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4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7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84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B43E6A-86F0-4180-B2D9-D6C130759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8000" y="2167391"/>
            <a:ext cx="6280927" cy="2523219"/>
          </a:xfrm>
        </p:spPr>
        <p:txBody>
          <a:bodyPr>
            <a:normAutofit/>
          </a:bodyPr>
          <a:lstStyle/>
          <a:p>
            <a:pPr algn="l"/>
            <a:r>
              <a:rPr lang="fr-FR" sz="4400">
                <a:solidFill>
                  <a:schemeClr val="tx2"/>
                </a:solidFill>
              </a:rPr>
              <a:t>DANISH KRONE MONEY CONVERTER PROGRESS #3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39D710-20F0-45DC-806C-D2ECDE26F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6" y="2167391"/>
            <a:ext cx="2528600" cy="2523219"/>
          </a:xfrm>
        </p:spPr>
        <p:txBody>
          <a:bodyPr anchor="ctr">
            <a:normAutofit/>
          </a:bodyPr>
          <a:lstStyle/>
          <a:p>
            <a:pPr algn="r"/>
            <a:r>
              <a:rPr lang="fr-FR" sz="1800">
                <a:solidFill>
                  <a:schemeClr val="tx2"/>
                </a:solidFill>
              </a:rPr>
              <a:t>BY Virgile CRESPEL &amp; BENJAMIN MILLE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905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96613-3BD5-4A5E-95DC-53D6596F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WEBHOOK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B70DD7-52A5-4670-93E6-D91C85B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18" y="1954304"/>
            <a:ext cx="6878972" cy="4664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FD142692-164B-4633-B5C0-0E7FBFCAC0D5}"/>
              </a:ext>
            </a:extLst>
          </p:cNvPr>
          <p:cNvSpPr/>
          <p:nvPr/>
        </p:nvSpPr>
        <p:spPr>
          <a:xfrm>
            <a:off x="3263317" y="4733368"/>
            <a:ext cx="562063" cy="125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666705ED-2A5B-4784-B11C-5C6912FC8DB7}"/>
              </a:ext>
            </a:extLst>
          </p:cNvPr>
          <p:cNvSpPr/>
          <p:nvPr/>
        </p:nvSpPr>
        <p:spPr>
          <a:xfrm rot="3694854">
            <a:off x="4405098" y="4513393"/>
            <a:ext cx="426720" cy="365760"/>
          </a:xfrm>
          <a:prstGeom prst="downArrow">
            <a:avLst>
              <a:gd name="adj1" fmla="val 49380"/>
              <a:gd name="adj2" fmla="val 464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33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96613-3BD5-4A5E-95DC-53D6596F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85651"/>
            <a:ext cx="9905998" cy="1478570"/>
          </a:xfrm>
        </p:spPr>
        <p:txBody>
          <a:bodyPr/>
          <a:lstStyle/>
          <a:p>
            <a:r>
              <a:rPr lang="fr-FR" dirty="0"/>
              <a:t>3. WEBHOOK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B70DD7-52A5-4670-93E6-D91C85B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18" y="1967435"/>
            <a:ext cx="6878972" cy="4664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FD142692-164B-4633-B5C0-0E7FBFCAC0D5}"/>
              </a:ext>
            </a:extLst>
          </p:cNvPr>
          <p:cNvSpPr/>
          <p:nvPr/>
        </p:nvSpPr>
        <p:spPr>
          <a:xfrm>
            <a:off x="3263317" y="4572000"/>
            <a:ext cx="562063" cy="125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165659-A04F-4422-9CD7-9B23A135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20" y="3039309"/>
            <a:ext cx="4318582" cy="2311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11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96613-3BD5-4A5E-95DC-53D6596F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WEBHOOK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B70DD7-52A5-4670-93E6-D91C85B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18" y="1967433"/>
            <a:ext cx="6878972" cy="4664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FD142692-164B-4633-B5C0-0E7FBFCAC0D5}"/>
              </a:ext>
            </a:extLst>
          </p:cNvPr>
          <p:cNvSpPr/>
          <p:nvPr/>
        </p:nvSpPr>
        <p:spPr>
          <a:xfrm>
            <a:off x="2752928" y="4925153"/>
            <a:ext cx="562063" cy="125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4D6AA5F-66BC-452C-9DC1-F9354468D090}"/>
              </a:ext>
            </a:extLst>
          </p:cNvPr>
          <p:cNvSpPr/>
          <p:nvPr/>
        </p:nvSpPr>
        <p:spPr>
          <a:xfrm>
            <a:off x="3775278" y="4925153"/>
            <a:ext cx="562063" cy="125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2D9923C-8F4A-4B91-A201-6F11D288D8EC}"/>
              </a:ext>
            </a:extLst>
          </p:cNvPr>
          <p:cNvSpPr/>
          <p:nvPr/>
        </p:nvSpPr>
        <p:spPr>
          <a:xfrm>
            <a:off x="2752927" y="3755588"/>
            <a:ext cx="562063" cy="125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FE36F09-DF95-465E-B684-27C874F11058}"/>
              </a:ext>
            </a:extLst>
          </p:cNvPr>
          <p:cNvSpPr/>
          <p:nvPr/>
        </p:nvSpPr>
        <p:spPr>
          <a:xfrm>
            <a:off x="3826078" y="3755587"/>
            <a:ext cx="562063" cy="125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EAF1974-EAEF-44DD-9BD4-068BDEDE47E0}"/>
              </a:ext>
            </a:extLst>
          </p:cNvPr>
          <p:cNvSpPr/>
          <p:nvPr/>
        </p:nvSpPr>
        <p:spPr>
          <a:xfrm>
            <a:off x="2752926" y="6129460"/>
            <a:ext cx="562063" cy="125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3F8CDF8-6731-4527-9FFC-39B17481CD05}"/>
              </a:ext>
            </a:extLst>
          </p:cNvPr>
          <p:cNvSpPr/>
          <p:nvPr/>
        </p:nvSpPr>
        <p:spPr>
          <a:xfrm>
            <a:off x="3794617" y="6129460"/>
            <a:ext cx="562063" cy="125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81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96613-3BD5-4A5E-95DC-53D6596F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fr-FR" dirty="0"/>
              <a:t>3. WEBHOOK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D3E65A5-BF4D-481E-B72D-DE06BA9F4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MAIN PROBLEM: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get</a:t>
            </a:r>
            <a:r>
              <a:rPr lang="fr-FR"/>
              <a:t> </a:t>
            </a:r>
            <a:r>
              <a:rPr lang="fr-FR" err="1"/>
              <a:t>every</a:t>
            </a:r>
            <a:r>
              <a:rPr lang="fr-FR"/>
              <a:t> data </a:t>
            </a:r>
            <a:r>
              <a:rPr lang="fr-FR" err="1"/>
              <a:t>between</a:t>
            </a:r>
            <a:r>
              <a:rPr lang="fr-FR"/>
              <a:t> the first &lt;exchange&gt; and the last &lt;/exchange&gt;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DBFBD2-23B9-4007-B82F-D0C394407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7FD6B4-4168-4927-9258-24B4902BF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3" r="787"/>
          <a:stretch/>
        </p:blipFill>
        <p:spPr>
          <a:xfrm>
            <a:off x="5262368" y="598634"/>
            <a:ext cx="6283602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9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33FD586-BF67-4952-9056-47E7982D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949" y="1905757"/>
            <a:ext cx="4582319" cy="47815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4E6E4B6-B7C8-41A5-AE9E-99EBA4323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2" y="2514247"/>
            <a:ext cx="5087859" cy="2777600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BC577007-3FCD-4917-B59D-AFABE9A5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56" y="788241"/>
            <a:ext cx="2490569" cy="650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</a:rPr>
              <a:t>Code Index:</a:t>
            </a:r>
          </a:p>
        </p:txBody>
      </p:sp>
    </p:spTree>
    <p:extLst>
      <p:ext uri="{BB962C8B-B14F-4D97-AF65-F5344CB8AC3E}">
        <p14:creationId xmlns:p14="http://schemas.microsoft.com/office/powerpoint/2010/main" val="396931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E4B7D-F02B-41CC-9F92-1E42E39C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Project :</a:t>
            </a:r>
          </a:p>
        </p:txBody>
      </p:sp>
      <p:pic>
        <p:nvPicPr>
          <p:cNvPr id="4" name="Espace réservé du contenu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F1D72C6-A3AC-4A3D-839A-E9E2224F5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327603"/>
            <a:ext cx="9783763" cy="3574395"/>
          </a:xfrm>
          <a:prstGeom prst="rect">
            <a:avLst/>
          </a:prstGeom>
        </p:spPr>
      </p:pic>
      <p:pic>
        <p:nvPicPr>
          <p:cNvPr id="7" name="Graphique 6" descr="Fermer">
            <a:extLst>
              <a:ext uri="{FF2B5EF4-FFF2-40B4-BE49-F238E27FC236}">
                <a16:creationId xmlns:a16="http://schemas.microsoft.com/office/drawing/2014/main" id="{86DFD185-ECEE-4B30-9F1E-5479B7522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8750" y="3613825"/>
            <a:ext cx="530157" cy="5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1237690-6B54-4CB6-939E-AB39F890EA2C}"/>
              </a:ext>
            </a:extLst>
          </p:cNvPr>
          <p:cNvSpPr txBox="1"/>
          <p:nvPr/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AFE204C-4BC5-4A5E-9B63-834DE48C8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872220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52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21227B1-1586-4CEF-A0F1-E3C7FFBD4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176C41-C92A-496F-B716-76B2F757E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FCC2FC-7421-488E-A0AF-594DCAB1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54864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2983DD-AB74-41CD-A993-A7377BC1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09" y="68580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Sensors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C910AD-83B2-4DD8-8554-5D28EE1B6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" b="23976"/>
          <a:stretch/>
        </p:blipFill>
        <p:spPr>
          <a:xfrm>
            <a:off x="1306920" y="3018670"/>
            <a:ext cx="5838825" cy="32906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6D07EA-B501-40DB-A926-746E13C5048A}"/>
              </a:ext>
            </a:extLst>
          </p:cNvPr>
          <p:cNvSpPr txBox="1"/>
          <p:nvPr/>
        </p:nvSpPr>
        <p:spPr>
          <a:xfrm>
            <a:off x="7979025" y="4129089"/>
            <a:ext cx="337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100%  </a:t>
            </a:r>
            <a:r>
              <a:rPr lang="fr-FR" sz="3600" dirty="0" err="1"/>
              <a:t>Working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2044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9D7C1-6E25-48C3-B420-ED45FFDB7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262" y="0"/>
            <a:ext cx="6064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4EBE0-04D0-42B1-93D5-4FC7C9EBA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2054942"/>
            <a:ext cx="607230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2983DD-AB74-41CD-A993-A7377BC1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50" y="2194560"/>
            <a:ext cx="541896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>
                <a:solidFill>
                  <a:schemeClr val="tx2"/>
                </a:solidFill>
              </a:rPr>
              <a:t>Sensors: Code (1/2)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EAEB6D-60FF-455D-B8CC-2AC963CE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C34D3C-46DB-4CF3-B95E-09351352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27" y="598634"/>
            <a:ext cx="3628036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3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983DD-AB74-41CD-A993-A7377BC1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87" y="250144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/>
              <a:t>Sensors: Code (2/2)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BEC230-3C6F-48E1-947A-BAC4A492E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3" r="4" b="12921"/>
          <a:stretch/>
        </p:blipFill>
        <p:spPr>
          <a:xfrm>
            <a:off x="6614162" y="2403177"/>
            <a:ext cx="4724399" cy="436132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56EF2A7-C58A-47D0-851D-1F507C820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6" y="2441277"/>
            <a:ext cx="4724399" cy="416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2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983DD-AB74-41CD-A993-A7377BC1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Sensors</a:t>
            </a:r>
            <a:r>
              <a:rPr lang="fr-FR" dirty="0"/>
              <a:t>: </a:t>
            </a:r>
            <a:r>
              <a:rPr lang="fr-FR" dirty="0" err="1"/>
              <a:t>Publishing</a:t>
            </a:r>
            <a:r>
              <a:rPr lang="fr-FR" dirty="0"/>
              <a:t> on Web EVENTS LOG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511D4D-A986-4070-B69F-BE23C830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23" y="2021536"/>
            <a:ext cx="10271271" cy="455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7DC78-9662-4379-970E-E27578B3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LCD I2C LIQUID DISPLAY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37131-7E9F-4752-A674-8D0A7998B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22984"/>
            <a:ext cx="7985809" cy="4290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/>
              <a:t>MAIN PROBLEM: The screen </a:t>
            </a:r>
            <a:r>
              <a:rPr lang="fr-FR" dirty="0" err="1"/>
              <a:t>just</a:t>
            </a:r>
            <a:r>
              <a:rPr lang="fr-FR" dirty="0"/>
              <a:t> shows blocks </a:t>
            </a:r>
            <a:r>
              <a:rPr lang="fr-FR" dirty="0" err="1"/>
              <a:t>instead</a:t>
            </a:r>
            <a:r>
              <a:rPr lang="fr-FR" dirty="0"/>
              <a:t> of the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58A505-74AA-4586-9B11-C2C78E72B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98926" y="1488053"/>
            <a:ext cx="3318369" cy="603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E7AACB3-D962-4B71-B83D-817C45FD6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826"/>
          <a:stretch/>
        </p:blipFill>
        <p:spPr>
          <a:xfrm>
            <a:off x="6260998" y="4405919"/>
            <a:ext cx="3553231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896613-3BD5-4A5E-95DC-53D6596F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3. WEBHOOK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7D6D95F-125F-4336-8CB2-88968ADF5661}"/>
              </a:ext>
            </a:extLst>
          </p:cNvPr>
          <p:cNvSpPr txBox="1">
            <a:spLocks/>
          </p:cNvSpPr>
          <p:nvPr/>
        </p:nvSpPr>
        <p:spPr>
          <a:xfrm>
            <a:off x="634277" y="2011680"/>
            <a:ext cx="3676678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"/>
            </a:pPr>
            <a:r>
              <a:rPr lang="en-US">
                <a:solidFill>
                  <a:schemeClr val="bg1"/>
                </a:solidFill>
              </a:rPr>
              <a:t>Is created</a:t>
            </a:r>
          </a:p>
          <a:p>
            <a:pPr indent="-18288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"/>
            </a:pPr>
            <a:r>
              <a:rPr lang="en-US">
                <a:solidFill>
                  <a:schemeClr val="bg1"/>
                </a:solidFill>
              </a:rPr>
              <a:t>Use the XML file from ‘’floatrates.com’’</a:t>
            </a:r>
          </a:p>
          <a:p>
            <a:pPr marL="0" indent="-18288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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156039C-1149-444D-B487-90A7153F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8144" y="598634"/>
            <a:ext cx="6192050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34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116</Words>
  <Application>Microsoft Office PowerPoint</Application>
  <PresentationFormat>Grand écran</PresentationFormat>
  <Paragraphs>23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Corbel</vt:lpstr>
      <vt:lpstr>Wingdings</vt:lpstr>
      <vt:lpstr>À bandes</vt:lpstr>
      <vt:lpstr>DANISH KRONE MONEY CONVERTER PROGRESS #3</vt:lpstr>
      <vt:lpstr>The Project :</vt:lpstr>
      <vt:lpstr>Présentation PowerPoint</vt:lpstr>
      <vt:lpstr>Sensors</vt:lpstr>
      <vt:lpstr>Sensors: Code (1/2)</vt:lpstr>
      <vt:lpstr>Sensors: Code (2/2)</vt:lpstr>
      <vt:lpstr>Sensors: Publishing on Web EVENTS LOG</vt:lpstr>
      <vt:lpstr>2. LCD I2C LIQUID DISPLAY</vt:lpstr>
      <vt:lpstr>3. WEBHOOK</vt:lpstr>
      <vt:lpstr>3. WEBHOOK</vt:lpstr>
      <vt:lpstr>3. WEBHOOK</vt:lpstr>
      <vt:lpstr>3. WEBHOOK</vt:lpstr>
      <vt:lpstr>3. WEBHOOK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DANISH KRONE MONEY CONVERTER PROGRESS #2</dc:title>
  <dc:creator>Benjamin MILLE</dc:creator>
  <cp:lastModifiedBy>Benjamin MILLE</cp:lastModifiedBy>
  <cp:revision>3</cp:revision>
  <dcterms:created xsi:type="dcterms:W3CDTF">2019-11-20T16:20:55Z</dcterms:created>
  <dcterms:modified xsi:type="dcterms:W3CDTF">2019-11-20T16:28:51Z</dcterms:modified>
</cp:coreProperties>
</file>