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6" r:id="rId11"/>
    <p:sldId id="272" r:id="rId12"/>
    <p:sldId id="270" r:id="rId13"/>
    <p:sldId id="271" r:id="rId14"/>
    <p:sldId id="273" r:id="rId15"/>
    <p:sldId id="274" r:id="rId16"/>
    <p:sldId id="26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Haseeb Ahmad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RFM Analysis and Customer Classification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4" y="1735178"/>
            <a:ext cx="8076333" cy="13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RFM analysis is used to determine which customers a business should target to increase its revenue and value.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RFM (Recency, Frequency and Monetary) model classifies customer with different levels of engagement with business within these three categories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customers who are more recent, purchase frequently and spend more money are high value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718973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 plot based off RFM Analysis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796100"/>
            <a:ext cx="4366976" cy="1811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This recency vs monetary graph shows that customers who purchased recently generated more revenue than customers who visited while ago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Customers from recent past (50-100 days) also show to generate a moderate amount of revenue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Those who visited more than 200 days ago generate low revenue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90BC7-9A7C-46EF-86FC-8CD654BDB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838" y="1796100"/>
            <a:ext cx="3832137" cy="25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192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 plot based off RFM Analysis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796100"/>
            <a:ext cx="4366976" cy="13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Customer classified as “Platinum”, “very loyal” and “becoming loyal” visit frequently, which correlated with increased revenue for the business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Naturally, there is a positive relationship between frequency and monetary gain for the business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A6F40-AB38-404F-95F0-E89620F3D6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7608" y="1796100"/>
            <a:ext cx="3711367" cy="22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390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04182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 plot based off RFM Analysis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796100"/>
            <a:ext cx="4366976" cy="13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Customers that visited recently have visited more frequently. Those visited within (0-50 days) have higher chance of visiting more frequently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Higher frequency has a negative relationship with recency values.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2AE1F-1908-483B-809E-244038F94D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9804" y="1792106"/>
            <a:ext cx="4039171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48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45151"/>
            <a:ext cx="804182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Title Definition list with RFM values assigned</a:t>
            </a:r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9BEFF-90E3-45B0-B4BD-5C046741A8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5171" y="1533326"/>
            <a:ext cx="7349704" cy="3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943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45151"/>
            <a:ext cx="804182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Title Distribution in dataset</a:t>
            </a:r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9DF75-6118-493C-8F56-86C930AFB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0997" y="1414462"/>
            <a:ext cx="5503652" cy="3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6389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60209"/>
            <a:ext cx="8059081" cy="3335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Most of the customers ae aged between (40-49) years so we should consider to target this age group more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Over the last three years, females have made slightly more bike related purchases as compared to males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Most of the customers belong to manufacturing and financial services industry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If we see in the wealth segment, most of the customers are classified as “Mass Customers”  in all age categories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“NSW” is the state in which most of the customers do not own a car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We should target customers with high ‘RFM’ value, while seeing the statistics three of the customer segments “platinum customer”, “very loyal” and “almost loyal” are highly valuable for the company’s growth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Along with these customer segments we should also consider the above mentioned results to target the customers for marketing campaign as this could contribute to generate more revenue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high value customers to target from the list of 1000 new customers</a:t>
            </a:r>
            <a:r>
              <a:rPr dirty="0"/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3"/>
            <a:ext cx="4574010" cy="275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Sprocket Central is a company that specializes in high quality bikes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Their marketing team is looking to boost business sales by analyzing provided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Using the 3 datasets provided the aim is to analyze and view the trends in these datasets and then recommend high value customers from the list of 1000 new customers</a:t>
            </a:r>
          </a:p>
          <a:p>
            <a:endParaRPr lang="en-US" sz="1200" dirty="0"/>
          </a:p>
          <a:p>
            <a:r>
              <a:rPr lang="en-US" sz="1200" dirty="0"/>
              <a:t>This will be done with three phases of: Data Exploration, Model Development and Interpretation.</a:t>
            </a:r>
            <a:endParaRPr sz="12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D06D1-82AB-42DF-8393-58C0D47A3E91}"/>
              </a:ext>
            </a:extLst>
          </p:cNvPr>
          <p:cNvSpPr txBox="1"/>
          <p:nvPr/>
        </p:nvSpPr>
        <p:spPr>
          <a:xfrm>
            <a:off x="4954772" y="2161536"/>
            <a:ext cx="381585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of Data Analysis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‘Old’ and ‘New’ customer age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over the last 3 years by 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distributions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Wealth segmentation 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RFM analysis and customer classification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800704" cy="23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Key issues for Data Quality Assessment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Uniqueness: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An in-depth analysis has been sent via email.</a:t>
            </a: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65F3F-8A70-4F68-9B1D-45DCB39B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728" y="2296632"/>
            <a:ext cx="5031946" cy="258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DEA17-7166-4CB2-BCEC-CE44DAD53405}"/>
              </a:ext>
            </a:extLst>
          </p:cNvPr>
          <p:cNvSpPr txBox="1"/>
          <p:nvPr/>
        </p:nvSpPr>
        <p:spPr>
          <a:xfrm>
            <a:off x="5571461" y="1769016"/>
            <a:ext cx="16161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Summary Table</a:t>
            </a:r>
            <a:endParaRPr kumimoji="0" lang="en-GB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‘New’ and ‘Old‘ customer age distributions 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735178"/>
            <a:ext cx="4134600" cy="31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Most customers are aged between 40-49 in ‘New’. Similar trend could be seen in the  ‘Old’ list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lowest age groups are under 20 and above 80 for both ‘New’ and ‘Old’ customers lists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‘New’ customer list suggests that age groups 20-29 and 40-69 are most populated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‘Old’ customer list suggests age groups 20-69 are most populated with highest population in age group 40-59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There is a steep drop of customers in the age group 30-39 in ‘New’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D6A7C-A827-4416-A354-E965BCC9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57" y="3017651"/>
            <a:ext cx="3812375" cy="1948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1B63C-DA7E-420A-8703-8893F0999D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21058" y="946298"/>
            <a:ext cx="3812374" cy="20713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Bike related purchases over last 3 years by gender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735178"/>
            <a:ext cx="4884560" cy="3053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Over the last 3 years about 50% of bike related purchases were made by females, almost 48% by males and approximately 2% by unknown gender in ‘Old’ customers dataset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Females make up majority of bike related sales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Almost similar trend could be seen in the ‘New’ customer list except that we now do not have unknown gender.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4A8DA-61C2-407C-939E-5D93FA1A7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5192" y="1006929"/>
            <a:ext cx="3193783" cy="1763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9BE917-8307-4742-BDEB-734FEAB2A6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5193" y="2834524"/>
            <a:ext cx="3193782" cy="20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19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99970"/>
            <a:ext cx="2969496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Job Industry Distribution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735178"/>
            <a:ext cx="4712032" cy="257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Almost 20% of the ‘Old’ customers are in Manufacturing industry, followed by Financial services which is around 19%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smallest percentage of customers are in Telecommunications industry for both ‘New’  and ‘Old’ customers i.e. 1.8% and 2.54% respectively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Similar trend could be seen for the ‘New’ customers but Financial services is having highest percentage around 20.5% followed by Manufacturing industry i.e. 20.24%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345CC-AAC4-4EC5-BD7F-EB02C34101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33237" y="897339"/>
            <a:ext cx="3636335" cy="1880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438B9-F65B-4713-8590-7F2D32528D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7665" y="2777706"/>
            <a:ext cx="3636335" cy="23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6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36697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Wealth segmentation by age category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735178"/>
            <a:ext cx="4134600" cy="271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all age categories the largest number of customers are classified as ‘Mass Customer’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category is ‘High Net Worth’ customers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some age groups ‘Affluent Customer’  can outperform ‘High Net Worth’ such as in the case of 20-29 and 40-49 age groups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B69F0-9CFE-47DF-9E26-FAE6FE6B48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8967" y="852149"/>
            <a:ext cx="3535033" cy="214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6F82B-1534-403E-8AD6-F4BDC2092B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8967" y="3001993"/>
            <a:ext cx="3377241" cy="21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236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people who own a car and who don’t categorized by state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4" y="1735178"/>
            <a:ext cx="4867307" cy="1599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NSW has the largest amount of people that do not own a car. NSW seems to have a higher number of people from which the data was collected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Victoria is also split quite evenly. Both numbers are significantly lower than those of NSW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QLD has a relatively high number of customers that own a car</a:t>
            </a:r>
            <a:endParaRPr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7A751-4031-424C-A5C5-EC2A4F6335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9128" y="1676408"/>
            <a:ext cx="351984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889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1530</Words>
  <Application>Microsoft Office PowerPoint</Application>
  <PresentationFormat>On-screen Show (16:9)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Haseeb</cp:lastModifiedBy>
  <cp:revision>15</cp:revision>
  <dcterms:modified xsi:type="dcterms:W3CDTF">2021-07-08T10:24:26Z</dcterms:modified>
</cp:coreProperties>
</file>