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0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9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71DB-300F-4807-92C6-B4D8F9D4AFDB}" type="datetimeFigureOut">
              <a:rPr lang="en-US" smtClean="0"/>
              <a:t>23-Feb-24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2B1A-D783-4B77-AE4D-BF0AE313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set 04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Greyscale</a:t>
            </a:r>
          </a:p>
          <a:p>
            <a:r>
              <a:rPr lang="en-US" dirty="0" smtClean="0"/>
              <a:t>Sepia</a:t>
            </a:r>
          </a:p>
          <a:p>
            <a:r>
              <a:rPr lang="en-US" dirty="0" smtClean="0"/>
              <a:t>Reflect</a:t>
            </a:r>
          </a:p>
          <a:p>
            <a:r>
              <a:rPr lang="en-US" dirty="0" smtClean="0"/>
              <a:t>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8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</a:t>
            </a:r>
          </a:p>
          <a:p>
            <a:r>
              <a:rPr lang="en-US" dirty="0" smtClean="0"/>
              <a:t>Same </a:t>
            </a:r>
            <a:r>
              <a:rPr lang="en-US" dirty="0" smtClean="0"/>
              <a:t>higher of R,G,B </a:t>
            </a:r>
            <a:r>
              <a:rPr lang="en-US" dirty="0" smtClean="0"/>
              <a:t>value </a:t>
            </a:r>
            <a:r>
              <a:rPr lang="en-US" dirty="0" smtClean="0"/>
              <a:t>is closer </a:t>
            </a:r>
            <a:r>
              <a:rPr lang="en-US" dirty="0" smtClean="0"/>
              <a:t>to black </a:t>
            </a:r>
          </a:p>
          <a:p>
            <a:r>
              <a:rPr lang="en-US" dirty="0" smtClean="0"/>
              <a:t>Same lower value </a:t>
            </a:r>
            <a:r>
              <a:rPr lang="en-US" dirty="0" smtClean="0"/>
              <a:t>of R,G,B closer </a:t>
            </a:r>
            <a:r>
              <a:rPr lang="en-US" dirty="0" smtClean="0"/>
              <a:t>to white</a:t>
            </a:r>
          </a:p>
          <a:p>
            <a:r>
              <a:rPr lang="en-US" dirty="0" smtClean="0"/>
              <a:t>Conclusion : give average same </a:t>
            </a:r>
            <a:r>
              <a:rPr lang="en-US" dirty="0" smtClean="0"/>
              <a:t>value </a:t>
            </a:r>
            <a:r>
              <a:rPr lang="en-US" dirty="0" smtClean="0"/>
              <a:t>to </a:t>
            </a:r>
            <a:r>
              <a:rPr lang="en-US" dirty="0" smtClean="0"/>
              <a:t>Red, Green </a:t>
            </a:r>
            <a:r>
              <a:rPr lang="en-US" dirty="0" smtClean="0"/>
              <a:t>and </a:t>
            </a:r>
            <a:r>
              <a:rPr lang="en-US" dirty="0" smtClean="0"/>
              <a:t>Blue </a:t>
            </a:r>
            <a:r>
              <a:rPr lang="en-US" dirty="0" smtClean="0"/>
              <a:t>to get GREYSCALE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9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sepiaRed</a:t>
            </a:r>
            <a:r>
              <a:rPr lang="en-US" dirty="0" smtClean="0"/>
              <a:t> = .393 * </a:t>
            </a:r>
            <a:r>
              <a:rPr lang="en-US" dirty="0" err="1" smtClean="0"/>
              <a:t>originalRed</a:t>
            </a:r>
            <a:r>
              <a:rPr lang="en-US" dirty="0" smtClean="0"/>
              <a:t> + .769 * </a:t>
            </a:r>
            <a:r>
              <a:rPr lang="en-US" dirty="0" err="1" smtClean="0"/>
              <a:t>originalGreen</a:t>
            </a:r>
            <a:r>
              <a:rPr lang="en-US" dirty="0" smtClean="0"/>
              <a:t> + .189 * </a:t>
            </a:r>
            <a:r>
              <a:rPr lang="en-US" dirty="0" err="1" smtClean="0"/>
              <a:t>originalBlue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sepiaGreen</a:t>
            </a:r>
            <a:r>
              <a:rPr lang="en-US" dirty="0" smtClean="0"/>
              <a:t> = .349 * </a:t>
            </a:r>
            <a:r>
              <a:rPr lang="en-US" dirty="0" err="1" smtClean="0"/>
              <a:t>originalRed</a:t>
            </a:r>
            <a:r>
              <a:rPr lang="en-US" dirty="0" smtClean="0"/>
              <a:t> + .686 * </a:t>
            </a:r>
            <a:r>
              <a:rPr lang="en-US" dirty="0" err="1" smtClean="0"/>
              <a:t>originalGreen</a:t>
            </a:r>
            <a:r>
              <a:rPr lang="en-US" dirty="0" smtClean="0"/>
              <a:t> + .168 * </a:t>
            </a:r>
            <a:r>
              <a:rPr lang="en-US" dirty="0" err="1" smtClean="0"/>
              <a:t>originalBlue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sepiaBlue</a:t>
            </a:r>
            <a:r>
              <a:rPr lang="en-US" dirty="0" smtClean="0"/>
              <a:t> = .272 * </a:t>
            </a:r>
            <a:r>
              <a:rPr lang="en-US" dirty="0" err="1" smtClean="0"/>
              <a:t>originalRed</a:t>
            </a:r>
            <a:r>
              <a:rPr lang="en-US" dirty="0" smtClean="0"/>
              <a:t> + .534 * </a:t>
            </a:r>
            <a:r>
              <a:rPr lang="en-US" dirty="0" err="1" smtClean="0"/>
              <a:t>originalGreen</a:t>
            </a:r>
            <a:r>
              <a:rPr lang="en-US" dirty="0" smtClean="0"/>
              <a:t> + .131 * </a:t>
            </a:r>
            <a:r>
              <a:rPr lang="en-US" dirty="0" err="1" smtClean="0"/>
              <a:t>originalBlue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array values </a:t>
            </a:r>
          </a:p>
          <a:p>
            <a:r>
              <a:rPr lang="en-US" dirty="0" smtClean="0"/>
              <a:t>First value with the last and so on </a:t>
            </a:r>
            <a:endParaRPr lang="en-US" dirty="0"/>
          </a:p>
          <a:p>
            <a:r>
              <a:rPr lang="en-US" dirty="0" smtClean="0"/>
              <a:t>Run loop to Width/2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7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average R,G,B of neighbors.</a:t>
            </a:r>
          </a:p>
          <a:p>
            <a:r>
              <a:rPr lang="en-US" dirty="0" smtClean="0"/>
              <a:t>Then give Red average to output red and perform same with blue and green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2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RECOVER images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986" y="1825625"/>
            <a:ext cx="56220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1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 set 04  </vt:lpstr>
      <vt:lpstr>Problem Statement</vt:lpstr>
      <vt:lpstr>Greyscale</vt:lpstr>
      <vt:lpstr>Sepia</vt:lpstr>
      <vt:lpstr>Reflect</vt:lpstr>
      <vt:lpstr>Blur</vt:lpstr>
      <vt:lpstr>Question 2</vt:lpstr>
      <vt:lpstr>Pseudocode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Pset 04</dc:title>
  <dc:creator>Microsoft account</dc:creator>
  <cp:lastModifiedBy>Microsoft account</cp:lastModifiedBy>
  <cp:revision>5</cp:revision>
  <dcterms:created xsi:type="dcterms:W3CDTF">2024-02-23T12:11:23Z</dcterms:created>
  <dcterms:modified xsi:type="dcterms:W3CDTF">2024-02-23T15:30:59Z</dcterms:modified>
</cp:coreProperties>
</file>