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3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5C9F-5274-40A4-8C03-672BB6ECCCDE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F59D-26A4-4D98-A783-6D04EB72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set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</a:p>
          <a:p>
            <a:r>
              <a:rPr lang="en-US" dirty="0" smtClean="0"/>
              <a:t>Plurality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7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min function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137" y="1825625"/>
            <a:ext cx="8309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4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6761"/>
          </a:xfrm>
        </p:spPr>
        <p:txBody>
          <a:bodyPr/>
          <a:lstStyle/>
          <a:p>
            <a:r>
              <a:rPr lang="en-US" dirty="0" smtClean="0"/>
              <a:t>Returns true if the election is tied between remaining candidates otherwise return false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77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Eliminate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9101"/>
            <a:ext cx="10515600" cy="110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Eliminates the candidates with minimum numbers of votes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giving votes to the candidates.</a:t>
            </a:r>
          </a:p>
          <a:p>
            <a:r>
              <a:rPr lang="en-US" dirty="0" smtClean="0"/>
              <a:t>Finding maximum votes given to a candidate.</a:t>
            </a:r>
          </a:p>
          <a:p>
            <a:r>
              <a:rPr lang="en-US" dirty="0" smtClean="0"/>
              <a:t>Printing the name of winner/winners( if they have equal maximum votes)</a:t>
            </a:r>
          </a:p>
        </p:txBody>
      </p:sp>
    </p:spTree>
    <p:extLst>
      <p:ext uri="{BB962C8B-B14F-4D97-AF65-F5344CB8AC3E}">
        <p14:creationId xmlns:p14="http://schemas.microsoft.com/office/powerpoint/2010/main" val="25574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votes to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vote(string name)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candidate_count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if (</a:t>
            </a:r>
            <a:r>
              <a:rPr lang="en-US" dirty="0" err="1"/>
              <a:t>strcmp</a:t>
            </a:r>
            <a:r>
              <a:rPr lang="en-US" dirty="0"/>
              <a:t>(candidates[</a:t>
            </a:r>
            <a:r>
              <a:rPr lang="en-US" dirty="0" err="1"/>
              <a:t>i</a:t>
            </a:r>
            <a:r>
              <a:rPr lang="en-US" dirty="0"/>
              <a:t>].name, name) == 0)</a:t>
            </a:r>
          </a:p>
          <a:p>
            <a:pPr marL="0" indent="0">
              <a:buNone/>
            </a:pPr>
            <a:r>
              <a:rPr lang="en-US" dirty="0"/>
              <a:t>        {</a:t>
            </a:r>
          </a:p>
          <a:p>
            <a:pPr marL="0" indent="0">
              <a:buNone/>
            </a:pPr>
            <a:r>
              <a:rPr lang="en-US" dirty="0"/>
              <a:t>            candidates[</a:t>
            </a:r>
            <a:r>
              <a:rPr lang="en-US" dirty="0" err="1"/>
              <a:t>i</a:t>
            </a:r>
            <a:r>
              <a:rPr lang="en-US" dirty="0"/>
              <a:t>].votes += 1;</a:t>
            </a:r>
          </a:p>
          <a:p>
            <a:pPr marL="0" indent="0">
              <a:buNone/>
            </a:pPr>
            <a:r>
              <a:rPr lang="en-US" dirty="0"/>
              <a:t>            return true;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     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030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83" y="140838"/>
            <a:ext cx="10515600" cy="1325563"/>
          </a:xfrm>
        </p:spPr>
        <p:txBody>
          <a:bodyPr/>
          <a:lstStyle/>
          <a:p>
            <a:r>
              <a:rPr lang="en-US" dirty="0" smtClean="0"/>
              <a:t>Checking the Maximum number of 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83" y="1635844"/>
            <a:ext cx="10515600" cy="5463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print_winner</a:t>
            </a:r>
            <a:r>
              <a:rPr lang="en-US" sz="2400" dirty="0"/>
              <a:t>(void)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    </a:t>
            </a:r>
            <a:r>
              <a:rPr lang="en-US" sz="2400" dirty="0" err="1"/>
              <a:t>int</a:t>
            </a:r>
            <a:r>
              <a:rPr lang="en-US" sz="2400" dirty="0"/>
              <a:t> max = candidates[1].votes;</a:t>
            </a:r>
          </a:p>
          <a:p>
            <a:pPr marL="0" indent="0">
              <a:buNone/>
            </a:pPr>
            <a:r>
              <a:rPr lang="en-US" sz="2400" dirty="0"/>
              <a:t>   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candidate_count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    {</a:t>
            </a:r>
          </a:p>
          <a:p>
            <a:pPr marL="0" indent="0">
              <a:buNone/>
            </a:pPr>
            <a:r>
              <a:rPr lang="en-US" sz="2400" dirty="0"/>
              <a:t>        if (max &lt; candidates[</a:t>
            </a:r>
            <a:r>
              <a:rPr lang="en-US" sz="2400" dirty="0" err="1"/>
              <a:t>i</a:t>
            </a:r>
            <a:r>
              <a:rPr lang="en-US" sz="2400" dirty="0"/>
              <a:t>].votes)</a:t>
            </a:r>
          </a:p>
          <a:p>
            <a:pPr marL="0" indent="0">
              <a:buNone/>
            </a:pPr>
            <a:r>
              <a:rPr lang="en-US" sz="2400" dirty="0"/>
              <a:t>        {</a:t>
            </a:r>
          </a:p>
          <a:p>
            <a:pPr marL="0" indent="0">
              <a:buNone/>
            </a:pPr>
            <a:r>
              <a:rPr lang="en-US" sz="2400" dirty="0"/>
              <a:t>            max = candidates[</a:t>
            </a:r>
            <a:r>
              <a:rPr lang="en-US" sz="2400" dirty="0" err="1"/>
              <a:t>i</a:t>
            </a:r>
            <a:r>
              <a:rPr lang="en-US" sz="2400" dirty="0"/>
              <a:t>].votes;</a:t>
            </a:r>
          </a:p>
          <a:p>
            <a:pPr marL="0" indent="0">
              <a:buNone/>
            </a:pPr>
            <a:r>
              <a:rPr lang="en-US" sz="2400" dirty="0"/>
              <a:t>        }</a:t>
            </a:r>
          </a:p>
          <a:p>
            <a:pPr marL="0" indent="0">
              <a:buNone/>
            </a:pPr>
            <a:r>
              <a:rPr lang="en-US" sz="2400" dirty="0"/>
              <a:t>    }</a:t>
            </a:r>
          </a:p>
          <a:p>
            <a:pPr marL="0" indent="0">
              <a:buNone/>
            </a:pPr>
            <a:r>
              <a:rPr lang="en-US" sz="1400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577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 Result &amp; If </a:t>
            </a:r>
            <a:r>
              <a:rPr lang="en-US" dirty="0" smtClean="0"/>
              <a:t>election 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Print the names of candidates who have maximum number of votes.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candidate_count</a:t>
            </a:r>
            <a:r>
              <a:rPr lang="en-US" dirty="0" smtClean="0"/>
              <a:t>; j++)</a:t>
            </a:r>
          </a:p>
          <a:p>
            <a:pPr marL="0" indent="0">
              <a:buNone/>
            </a:pPr>
            <a:r>
              <a:rPr lang="en-US" dirty="0" smtClean="0"/>
              <a:t>    {</a:t>
            </a:r>
          </a:p>
          <a:p>
            <a:pPr marL="0" indent="0">
              <a:buNone/>
            </a:pPr>
            <a:r>
              <a:rPr lang="en-US" dirty="0" smtClean="0"/>
              <a:t>        if (candidates[j].votes == max)</a:t>
            </a:r>
          </a:p>
          <a:p>
            <a:pPr marL="0" indent="0">
              <a:buNone/>
            </a:pPr>
            <a:r>
              <a:rPr lang="en-US" dirty="0" smtClean="0"/>
              <a:t>        {</a:t>
            </a:r>
          </a:p>
          <a:p>
            <a:pPr marL="0" indent="0">
              <a:buNone/>
            </a:pPr>
            <a:r>
              <a:rPr lang="en-US" dirty="0" smtClean="0"/>
              <a:t>            </a:t>
            </a:r>
            <a:r>
              <a:rPr lang="en-US" dirty="0" err="1" smtClean="0"/>
              <a:t>printf</a:t>
            </a:r>
            <a:r>
              <a:rPr lang="en-US" dirty="0" smtClean="0"/>
              <a:t>("%s\n", candidates[j].name);</a:t>
            </a:r>
          </a:p>
          <a:p>
            <a:pPr marL="0" indent="0">
              <a:buNone/>
            </a:pPr>
            <a:r>
              <a:rPr lang="en-US" dirty="0" smtClean="0"/>
              <a:t>        }</a:t>
            </a:r>
          </a:p>
          <a:p>
            <a:pPr marL="0" indent="0">
              <a:buNone/>
            </a:pPr>
            <a:r>
              <a:rPr lang="en-US" dirty="0" smtClean="0"/>
              <a:t>   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Runoff</a:t>
            </a:r>
          </a:p>
          <a:p>
            <a:pPr marL="0" indent="0">
              <a:buNone/>
            </a:pPr>
            <a:r>
              <a:rPr lang="en-US" dirty="0" smtClean="0"/>
              <a:t>Solution for Plurality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the name of the candidate </a:t>
            </a:r>
          </a:p>
          <a:p>
            <a:r>
              <a:rPr lang="en-US" dirty="0" smtClean="0"/>
              <a:t>Adding vote information into preference 2d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 function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667" y="1825625"/>
            <a:ext cx="84086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name of the winner having more then half of the votes in the 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27" y="2969033"/>
            <a:ext cx="6925628" cy="36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Problem set 3</vt:lpstr>
      <vt:lpstr>Problem Statement</vt:lpstr>
      <vt:lpstr>Giving votes to candidates</vt:lpstr>
      <vt:lpstr>Checking the Maximum number of votes</vt:lpstr>
      <vt:lpstr>Announce Result &amp; If election tie</vt:lpstr>
      <vt:lpstr>Question 2</vt:lpstr>
      <vt:lpstr>Vote function</vt:lpstr>
      <vt:lpstr>Tabulate function</vt:lpstr>
      <vt:lpstr>Print Winner</vt:lpstr>
      <vt:lpstr>Find min function </vt:lpstr>
      <vt:lpstr>Is tie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3</dc:title>
  <dc:creator>Microsoft account</dc:creator>
  <cp:lastModifiedBy>Microsoft account</cp:lastModifiedBy>
  <cp:revision>12</cp:revision>
  <dcterms:created xsi:type="dcterms:W3CDTF">2024-02-21T09:56:09Z</dcterms:created>
  <dcterms:modified xsi:type="dcterms:W3CDTF">2024-02-21T16:43:42Z</dcterms:modified>
</cp:coreProperties>
</file>