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D386-C5F0-4593-8588-F3F4426410E4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4628-29E7-4768-8A7E-8FB95CDD3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1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D386-C5F0-4593-8588-F3F4426410E4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4628-29E7-4768-8A7E-8FB95CDD3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72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D386-C5F0-4593-8588-F3F4426410E4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4628-29E7-4768-8A7E-8FB95CDD3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D386-C5F0-4593-8588-F3F4426410E4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4628-29E7-4768-8A7E-8FB95CDD3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9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D386-C5F0-4593-8588-F3F4426410E4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4628-29E7-4768-8A7E-8FB95CDD3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9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D386-C5F0-4593-8588-F3F4426410E4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4628-29E7-4768-8A7E-8FB95CDD3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D386-C5F0-4593-8588-F3F4426410E4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4628-29E7-4768-8A7E-8FB95CDD3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D386-C5F0-4593-8588-F3F4426410E4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4628-29E7-4768-8A7E-8FB95CDD3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5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D386-C5F0-4593-8588-F3F4426410E4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4628-29E7-4768-8A7E-8FB95CDD3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D386-C5F0-4593-8588-F3F4426410E4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4628-29E7-4768-8A7E-8FB95CDD3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3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D386-C5F0-4593-8588-F3F4426410E4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4628-29E7-4768-8A7E-8FB95CDD3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8D386-C5F0-4593-8588-F3F4426410E4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74628-29E7-4768-8A7E-8FB95CDD3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7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set2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</a:p>
          <a:p>
            <a:r>
              <a:rPr lang="en-US" dirty="0" smtClean="0"/>
              <a:t>READABILITY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5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statement: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2930"/>
            <a:ext cx="10515600" cy="199587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Find the grade level of text by the following steps</a:t>
            </a:r>
          </a:p>
          <a:p>
            <a:pPr lvl="1"/>
            <a:r>
              <a:rPr lang="en-US" dirty="0" smtClean="0"/>
              <a:t>Find the no. of letters in the string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ind no. of words in a string </a:t>
            </a:r>
          </a:p>
          <a:p>
            <a:pPr lvl="1"/>
            <a:r>
              <a:rPr lang="en-US" dirty="0" smtClean="0"/>
              <a:t>Find no. of sentences in a string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67773" y="328245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438674"/>
            <a:ext cx="10515600" cy="19958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Farmula</a:t>
            </a:r>
            <a:r>
              <a:rPr lang="en-US" dirty="0" smtClean="0"/>
              <a:t> for calculating Grade index</a:t>
            </a:r>
          </a:p>
          <a:p>
            <a:pPr marL="0" indent="0">
              <a:buNone/>
            </a:pPr>
            <a:r>
              <a:rPr lang="en-US" dirty="0" smtClean="0"/>
              <a:t>index = 0.0588 * L - 0.296 * S - 15.8</a:t>
            </a:r>
          </a:p>
          <a:p>
            <a:pPr marL="0" indent="0">
              <a:buNone/>
            </a:pPr>
            <a:r>
              <a:rPr lang="en-US" dirty="0" smtClean="0"/>
              <a:t>Here L and S are:</a:t>
            </a:r>
          </a:p>
          <a:p>
            <a:pPr marL="0" indent="0">
              <a:buNone/>
            </a:pPr>
            <a:r>
              <a:rPr lang="en-US" b="1" dirty="0" smtClean="0"/>
              <a:t>L=letters/words*100</a:t>
            </a:r>
          </a:p>
          <a:p>
            <a:pPr marL="0" indent="0">
              <a:buNone/>
            </a:pPr>
            <a:r>
              <a:rPr lang="en-US" b="1" dirty="0" smtClean="0"/>
              <a:t>S=sentence/words*100</a:t>
            </a:r>
          </a:p>
        </p:txBody>
      </p:sp>
    </p:spTree>
    <p:extLst>
      <p:ext uri="{BB962C8B-B14F-4D97-AF65-F5344CB8AC3E}">
        <p14:creationId xmlns:p14="http://schemas.microsoft.com/office/powerpoint/2010/main" val="180965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Letters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str</a:t>
            </a:r>
            <a:r>
              <a:rPr lang="en-US" dirty="0"/>
              <a:t> = </a:t>
            </a:r>
            <a:r>
              <a:rPr lang="en-US" dirty="0" err="1"/>
              <a:t>get_string</a:t>
            </a:r>
            <a:r>
              <a:rPr lang="en-US" dirty="0"/>
              <a:t>("Text: </a:t>
            </a:r>
            <a:r>
              <a:rPr lang="en-US" dirty="0" smtClean="0"/>
              <a:t>"); 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    {</a:t>
            </a:r>
          </a:p>
          <a:p>
            <a:pPr marL="0" indent="0">
              <a:buNone/>
            </a:pPr>
            <a:r>
              <a:rPr lang="en-US" dirty="0"/>
              <a:t>        if </a:t>
            </a:r>
            <a:r>
              <a:rPr lang="en-US" dirty="0" err="1"/>
              <a:t>isalpha</a:t>
            </a:r>
            <a:r>
              <a:rPr lang="en-US" dirty="0"/>
              <a:t> (</a:t>
            </a:r>
            <a:r>
              <a:rPr lang="en-US" dirty="0" err="1"/>
              <a:t>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        {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        count = count + 1;</a:t>
            </a:r>
          </a:p>
          <a:p>
            <a:pPr marL="0" indent="0">
              <a:buNone/>
            </a:pPr>
            <a:r>
              <a:rPr lang="en-US" dirty="0"/>
              <a:t>       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6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(j = 0; j &lt; n; j++)</a:t>
            </a:r>
          </a:p>
          <a:p>
            <a:pPr marL="0" indent="0">
              <a:buNone/>
            </a:pPr>
            <a:r>
              <a:rPr lang="en-US" dirty="0"/>
              <a:t>    {</a:t>
            </a:r>
          </a:p>
          <a:p>
            <a:pPr marL="0" indent="0">
              <a:buNone/>
            </a:pPr>
            <a:r>
              <a:rPr lang="en-US" dirty="0"/>
              <a:t>        if (</a:t>
            </a:r>
            <a:r>
              <a:rPr lang="en-US" dirty="0" err="1"/>
              <a:t>str</a:t>
            </a:r>
            <a:r>
              <a:rPr lang="en-US" dirty="0"/>
              <a:t>[j] == </a:t>
            </a:r>
            <a:r>
              <a:rPr lang="en-US" dirty="0" smtClean="0"/>
              <a:t>‘ ‘)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    {</a:t>
            </a:r>
          </a:p>
          <a:p>
            <a:pPr marL="0" indent="0">
              <a:buNone/>
            </a:pPr>
            <a:r>
              <a:rPr lang="en-US" dirty="0"/>
              <a:t>            </a:t>
            </a:r>
            <a:r>
              <a:rPr lang="en-US" dirty="0" err="1"/>
              <a:t>cwords</a:t>
            </a:r>
            <a:r>
              <a:rPr lang="en-US" dirty="0"/>
              <a:t> = </a:t>
            </a:r>
            <a:r>
              <a:rPr lang="en-US" dirty="0" err="1"/>
              <a:t>cwords</a:t>
            </a:r>
            <a:r>
              <a:rPr lang="en-US" dirty="0"/>
              <a:t> + 1;</a:t>
            </a:r>
          </a:p>
          <a:p>
            <a:pPr marL="0" indent="0">
              <a:buNone/>
            </a:pPr>
            <a:r>
              <a:rPr lang="en-US" dirty="0"/>
              <a:t>        }</a:t>
            </a:r>
          </a:p>
          <a:p>
            <a:pPr marL="0" indent="0">
              <a:buNone/>
            </a:pPr>
            <a:r>
              <a:rPr lang="en-US" dirty="0"/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02942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(k = 0; k &lt; n; k++)</a:t>
            </a:r>
          </a:p>
          <a:p>
            <a:pPr marL="0" indent="0">
              <a:buNone/>
            </a:pPr>
            <a:r>
              <a:rPr lang="en-US" dirty="0"/>
              <a:t>    {</a:t>
            </a:r>
          </a:p>
          <a:p>
            <a:pPr marL="0" indent="0">
              <a:buNone/>
            </a:pPr>
            <a:r>
              <a:rPr lang="en-US" dirty="0"/>
              <a:t>        if (</a:t>
            </a:r>
            <a:r>
              <a:rPr lang="en-US" dirty="0" err="1"/>
              <a:t>str</a:t>
            </a:r>
            <a:r>
              <a:rPr lang="en-US" dirty="0"/>
              <a:t>[k] == '.' || </a:t>
            </a:r>
            <a:r>
              <a:rPr lang="en-US" dirty="0" err="1"/>
              <a:t>str</a:t>
            </a:r>
            <a:r>
              <a:rPr lang="en-US" dirty="0"/>
              <a:t>[k] == '!' || </a:t>
            </a:r>
            <a:r>
              <a:rPr lang="en-US" dirty="0" err="1"/>
              <a:t>str</a:t>
            </a:r>
            <a:r>
              <a:rPr lang="en-US" dirty="0"/>
              <a:t>[k] == '?')</a:t>
            </a:r>
          </a:p>
          <a:p>
            <a:pPr marL="0" indent="0">
              <a:buNone/>
            </a:pPr>
            <a:r>
              <a:rPr lang="en-US" dirty="0"/>
              <a:t>        {</a:t>
            </a:r>
          </a:p>
          <a:p>
            <a:pPr marL="0" indent="0">
              <a:buNone/>
            </a:pPr>
            <a:r>
              <a:rPr lang="en-US" dirty="0"/>
              <a:t>            </a:t>
            </a:r>
            <a:r>
              <a:rPr lang="en-US" dirty="0" err="1"/>
              <a:t>csentence</a:t>
            </a:r>
            <a:r>
              <a:rPr lang="en-US" dirty="0"/>
              <a:t> = </a:t>
            </a:r>
            <a:r>
              <a:rPr lang="en-US" dirty="0" err="1"/>
              <a:t>csentence</a:t>
            </a:r>
            <a:r>
              <a:rPr lang="en-US" dirty="0"/>
              <a:t> + 1;</a:t>
            </a:r>
          </a:p>
          <a:p>
            <a:pPr marL="0" indent="0">
              <a:buNone/>
            </a:pPr>
            <a:r>
              <a:rPr lang="en-US" dirty="0"/>
              <a:t>        }</a:t>
            </a:r>
          </a:p>
          <a:p>
            <a:pPr marL="0" indent="0">
              <a:buNone/>
            </a:pPr>
            <a:r>
              <a:rPr lang="en-US" dirty="0"/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842404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Caesar Cypher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5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Converting plaintext to </a:t>
            </a:r>
            <a:r>
              <a:rPr lang="en-US" dirty="0" err="1" smtClean="0"/>
              <a:t>cyphertext</a:t>
            </a:r>
            <a:endParaRPr lang="en-US" dirty="0" smtClean="0"/>
          </a:p>
          <a:p>
            <a:r>
              <a:rPr lang="en-US" dirty="0" smtClean="0"/>
              <a:t>Checking the value of </a:t>
            </a:r>
            <a:r>
              <a:rPr lang="en-US" dirty="0" err="1" smtClean="0"/>
              <a:t>arg</a:t>
            </a:r>
            <a:r>
              <a:rPr lang="en-US" dirty="0" smtClean="0"/>
              <a:t> is in digit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04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Encrypting plaintext to </a:t>
            </a:r>
            <a:r>
              <a:rPr lang="en-US" dirty="0" err="1" smtClean="0"/>
              <a:t>cyphertext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char </a:t>
            </a:r>
            <a:r>
              <a:rPr lang="en-US" dirty="0" err="1"/>
              <a:t>encypher</a:t>
            </a:r>
            <a:r>
              <a:rPr lang="en-US" dirty="0"/>
              <a:t>(char plaintext, </a:t>
            </a:r>
            <a:r>
              <a:rPr lang="en-US" dirty="0" err="1"/>
              <a:t>int</a:t>
            </a:r>
            <a:r>
              <a:rPr lang="en-US" dirty="0"/>
              <a:t> key)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    if (plaintext &gt;= 65 &amp;&amp; plaintext &lt;= 90)</a:t>
            </a:r>
          </a:p>
          <a:p>
            <a:pPr marL="0" indent="0">
              <a:buNone/>
            </a:pPr>
            <a:r>
              <a:rPr lang="en-US" dirty="0"/>
              <a:t>    {</a:t>
            </a:r>
          </a:p>
          <a:p>
            <a:pPr marL="0" indent="0">
              <a:buNone/>
            </a:pPr>
            <a:r>
              <a:rPr lang="en-US" dirty="0"/>
              <a:t>        plaintext = (plaintext - 65 + key) % 26 + 65;</a:t>
            </a:r>
          </a:p>
          <a:p>
            <a:pPr marL="0" indent="0">
              <a:buNone/>
            </a:pPr>
            <a:r>
              <a:rPr lang="en-US" dirty="0"/>
              <a:t>    }</a:t>
            </a:r>
          </a:p>
          <a:p>
            <a:pPr marL="0" indent="0">
              <a:buNone/>
            </a:pPr>
            <a:r>
              <a:rPr lang="en-US" dirty="0"/>
              <a:t>    else if (plaintext &gt;= 97 &amp;&amp; plaintext &lt;= 122)</a:t>
            </a:r>
          </a:p>
          <a:p>
            <a:pPr marL="0" indent="0">
              <a:buNone/>
            </a:pPr>
            <a:r>
              <a:rPr lang="en-US" dirty="0"/>
              <a:t>    {</a:t>
            </a:r>
          </a:p>
          <a:p>
            <a:pPr marL="0" indent="0">
              <a:buNone/>
            </a:pPr>
            <a:r>
              <a:rPr lang="en-US" dirty="0"/>
              <a:t>        plaintext = (plaintext - 97 + key) % 26 + 97;</a:t>
            </a:r>
          </a:p>
          <a:p>
            <a:pPr marL="0" indent="0">
              <a:buNone/>
            </a:pPr>
            <a:r>
              <a:rPr lang="en-US" dirty="0"/>
              <a:t>    }</a:t>
            </a:r>
          </a:p>
          <a:p>
            <a:pPr marL="0" indent="0">
              <a:buNone/>
            </a:pPr>
            <a:r>
              <a:rPr lang="en-US" dirty="0"/>
              <a:t>    return plaintext;</a:t>
            </a:r>
          </a:p>
        </p:txBody>
      </p:sp>
    </p:spTree>
    <p:extLst>
      <p:ext uri="{BB962C8B-B14F-4D97-AF65-F5344CB8AC3E}">
        <p14:creationId xmlns:p14="http://schemas.microsoft.com/office/powerpoint/2010/main" val="2360389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</a:t>
            </a:r>
            <a:r>
              <a:rPr lang="en-US" dirty="0" err="1" smtClean="0"/>
              <a:t>arg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  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strlen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    {</a:t>
            </a:r>
          </a:p>
          <a:p>
            <a:pPr marL="0" indent="0">
              <a:buNone/>
            </a:pPr>
            <a:r>
              <a:rPr lang="en-US" dirty="0"/>
              <a:t>        if (!</a:t>
            </a:r>
            <a:r>
              <a:rPr lang="en-US" dirty="0" err="1"/>
              <a:t>isdigit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]))</a:t>
            </a:r>
          </a:p>
          <a:p>
            <a:pPr marL="0" indent="0">
              <a:buNone/>
            </a:pPr>
            <a:r>
              <a:rPr lang="en-US" dirty="0"/>
              <a:t>        {</a:t>
            </a:r>
          </a:p>
          <a:p>
            <a:pPr marL="0" indent="0">
              <a:buNone/>
            </a:pPr>
            <a:r>
              <a:rPr lang="en-US" dirty="0"/>
              <a:t>            return false;</a:t>
            </a:r>
          </a:p>
          <a:p>
            <a:pPr marL="0" indent="0">
              <a:buNone/>
            </a:pPr>
            <a:r>
              <a:rPr lang="en-US" dirty="0"/>
              <a:t>        }</a:t>
            </a:r>
          </a:p>
        </p:txBody>
      </p:sp>
    </p:spTree>
    <p:extLst>
      <p:ext uri="{BB962C8B-B14F-4D97-AF65-F5344CB8AC3E}">
        <p14:creationId xmlns:p14="http://schemas.microsoft.com/office/powerpoint/2010/main" val="1075753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151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Problem set2</vt:lpstr>
      <vt:lpstr>Problem statement:</vt:lpstr>
      <vt:lpstr>Counting Letters</vt:lpstr>
      <vt:lpstr>Counting Words</vt:lpstr>
      <vt:lpstr>Counting Sentences</vt:lpstr>
      <vt:lpstr>Question 2</vt:lpstr>
      <vt:lpstr>Steps for solving</vt:lpstr>
      <vt:lpstr>Encrypting plaintext to cyphertext </vt:lpstr>
      <vt:lpstr>Checking arg values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set2</dc:title>
  <dc:creator>Microsoft account</dc:creator>
  <cp:lastModifiedBy>Microsoft account</cp:lastModifiedBy>
  <cp:revision>9</cp:revision>
  <dcterms:created xsi:type="dcterms:W3CDTF">2024-02-19T11:42:02Z</dcterms:created>
  <dcterms:modified xsi:type="dcterms:W3CDTF">2024-02-19T17:26:14Z</dcterms:modified>
</cp:coreProperties>
</file>